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embeddedFontLst>
    <p:embeddedFont>
      <p:font typeface="Century Gothic"/>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hXUjsdxHbt9oT+exH37qRJbAeJ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CenturyGothic-bold.fntdata"/><Relationship Id="rId14" Type="http://schemas.openxmlformats.org/officeDocument/2006/relationships/font" Target="fonts/CenturyGothic-regular.fntdata"/><Relationship Id="rId17" Type="http://schemas.openxmlformats.org/officeDocument/2006/relationships/font" Target="fonts/CenturyGothic-boldItalic.fntdata"/><Relationship Id="rId16"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slide" Target="slides/slide2.xml"/><Relationship Id="rId18"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11"/>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1"/>
          <p:cNvSpPr txBox="1"/>
          <p:nvPr>
            <p:ph idx="1" type="body"/>
          </p:nvPr>
        </p:nvSpPr>
        <p:spPr>
          <a:xfrm>
            <a:off x="1141413" y="2666999"/>
            <a:ext cx="9905998" cy="3124201"/>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14" name="Google Shape;14;p11"/>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1"/>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1"/>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12"/>
          <p:cNvSpPr txBox="1"/>
          <p:nvPr>
            <p:ph type="ctrTitle"/>
          </p:nvPr>
        </p:nvSpPr>
        <p:spPr>
          <a:xfrm>
            <a:off x="1751012" y="609601"/>
            <a:ext cx="8676222" cy="320040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lt1"/>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 type="subTitle"/>
          </p:nvPr>
        </p:nvSpPr>
        <p:spPr>
          <a:xfrm>
            <a:off x="1751012" y="3886200"/>
            <a:ext cx="8676222" cy="1905000"/>
          </a:xfrm>
          <a:prstGeom prst="rect">
            <a:avLst/>
          </a:prstGeom>
          <a:noFill/>
          <a:ln>
            <a:noFill/>
          </a:ln>
        </p:spPr>
        <p:txBody>
          <a:bodyPr anchorCtr="0" anchor="t" bIns="45700" lIns="91425" spcFirstLastPara="1" rIns="91425" wrap="square" tIns="45700">
            <a:normAutofit/>
          </a:bodyPr>
          <a:lstStyle>
            <a:lvl1pPr lvl="0" algn="ctr">
              <a:spcBef>
                <a:spcPts val="420"/>
              </a:spcBef>
              <a:spcAft>
                <a:spcPts val="0"/>
              </a:spcAft>
              <a:buSzPts val="2100"/>
              <a:buNone/>
              <a:defRPr sz="2100">
                <a:solidFill>
                  <a:schemeClr val="lt1"/>
                </a:solidFill>
              </a:defRPr>
            </a:lvl1pPr>
            <a:lvl2pPr lvl="1" algn="ctr">
              <a:spcBef>
                <a:spcPts val="600"/>
              </a:spcBef>
              <a:spcAft>
                <a:spcPts val="0"/>
              </a:spcAft>
              <a:buSzPts val="1800"/>
              <a:buNone/>
              <a:defRPr>
                <a:solidFill>
                  <a:schemeClr val="lt1"/>
                </a:solidFill>
              </a:defRPr>
            </a:lvl2pPr>
            <a:lvl3pPr lvl="2" algn="ctr">
              <a:spcBef>
                <a:spcPts val="600"/>
              </a:spcBef>
              <a:spcAft>
                <a:spcPts val="0"/>
              </a:spcAft>
              <a:buSzPts val="1600"/>
              <a:buNone/>
              <a:defRPr>
                <a:solidFill>
                  <a:schemeClr val="lt1"/>
                </a:solidFill>
              </a:defRPr>
            </a:lvl3pPr>
            <a:lvl4pPr lvl="3" algn="ctr">
              <a:spcBef>
                <a:spcPts val="600"/>
              </a:spcBef>
              <a:spcAft>
                <a:spcPts val="0"/>
              </a:spcAft>
              <a:buSzPts val="1400"/>
              <a:buNone/>
              <a:defRPr>
                <a:solidFill>
                  <a:schemeClr val="lt1"/>
                </a:solidFill>
              </a:defRPr>
            </a:lvl4pPr>
            <a:lvl5pPr lvl="4" algn="ctr">
              <a:spcBef>
                <a:spcPts val="600"/>
              </a:spcBef>
              <a:spcAft>
                <a:spcPts val="0"/>
              </a:spcAft>
              <a:buSzPts val="1400"/>
              <a:buNone/>
              <a:defRPr>
                <a:solidFill>
                  <a:schemeClr val="lt1"/>
                </a:solidFill>
              </a:defRPr>
            </a:lvl5pPr>
            <a:lvl6pPr lvl="5" algn="ctr">
              <a:spcBef>
                <a:spcPts val="600"/>
              </a:spcBef>
              <a:spcAft>
                <a:spcPts val="0"/>
              </a:spcAft>
              <a:buSzPts val="1200"/>
              <a:buNone/>
              <a:defRPr>
                <a:solidFill>
                  <a:schemeClr val="lt1"/>
                </a:solidFill>
              </a:defRPr>
            </a:lvl6pPr>
            <a:lvl7pPr lvl="6" algn="ctr">
              <a:spcBef>
                <a:spcPts val="600"/>
              </a:spcBef>
              <a:spcAft>
                <a:spcPts val="0"/>
              </a:spcAft>
              <a:buSzPts val="1200"/>
              <a:buNone/>
              <a:defRPr>
                <a:solidFill>
                  <a:schemeClr val="lt1"/>
                </a:solidFill>
              </a:defRPr>
            </a:lvl7pPr>
            <a:lvl8pPr lvl="7" algn="ctr">
              <a:spcBef>
                <a:spcPts val="600"/>
              </a:spcBef>
              <a:spcAft>
                <a:spcPts val="0"/>
              </a:spcAft>
              <a:buSzPts val="1200"/>
              <a:buNone/>
              <a:defRPr>
                <a:solidFill>
                  <a:schemeClr val="lt1"/>
                </a:solidFill>
              </a:defRPr>
            </a:lvl8pPr>
            <a:lvl9pPr lvl="8" algn="ctr">
              <a:spcBef>
                <a:spcPts val="600"/>
              </a:spcBef>
              <a:spcAft>
                <a:spcPts val="600"/>
              </a:spcAft>
              <a:buSzPts val="1200"/>
              <a:buNone/>
              <a:defRPr>
                <a:solidFill>
                  <a:schemeClr val="lt1"/>
                </a:solidFill>
              </a:defRPr>
            </a:lvl9pPr>
          </a:lstStyle>
          <a:p/>
        </p:txBody>
      </p:sp>
      <p:sp>
        <p:nvSpPr>
          <p:cNvPr id="20" name="Google Shape;20;p12"/>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2"/>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3"/>
          <p:cNvSpPr txBox="1"/>
          <p:nvPr>
            <p:ph type="title"/>
          </p:nvPr>
        </p:nvSpPr>
        <p:spPr>
          <a:xfrm>
            <a:off x="1751013" y="3308581"/>
            <a:ext cx="8686800" cy="14688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lt1"/>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3"/>
          <p:cNvSpPr txBox="1"/>
          <p:nvPr>
            <p:ph idx="1" type="body"/>
          </p:nvPr>
        </p:nvSpPr>
        <p:spPr>
          <a:xfrm>
            <a:off x="1751011" y="4777381"/>
            <a:ext cx="8686801" cy="860400"/>
          </a:xfrm>
          <a:prstGeom prst="rect">
            <a:avLst/>
          </a:prstGeom>
          <a:noFill/>
          <a:ln>
            <a:noFill/>
          </a:ln>
        </p:spPr>
        <p:txBody>
          <a:bodyPr anchorCtr="0" anchor="t" bIns="45700" lIns="91425" spcFirstLastPara="1" rIns="91425" wrap="square" tIns="45700">
            <a:normAutofit/>
          </a:bodyPr>
          <a:lstStyle>
            <a:lvl1pPr indent="-228600" lvl="0" marL="457200" algn="r">
              <a:spcBef>
                <a:spcPts val="400"/>
              </a:spcBef>
              <a:spcAft>
                <a:spcPts val="0"/>
              </a:spcAft>
              <a:buSzPts val="2000"/>
              <a:buNone/>
              <a:defRPr sz="2000">
                <a:solidFill>
                  <a:schemeClr val="lt1"/>
                </a:solidFill>
              </a:defRPr>
            </a:lvl1pPr>
            <a:lvl2pPr indent="-228600" lvl="1" marL="914400" algn="l">
              <a:spcBef>
                <a:spcPts val="600"/>
              </a:spcBef>
              <a:spcAft>
                <a:spcPts val="0"/>
              </a:spcAft>
              <a:buSzPts val="1800"/>
              <a:buNone/>
              <a:defRPr sz="1800">
                <a:solidFill>
                  <a:schemeClr val="lt1"/>
                </a:solidFill>
              </a:defRPr>
            </a:lvl2pPr>
            <a:lvl3pPr indent="-228600" lvl="2" marL="1371600" algn="l">
              <a:spcBef>
                <a:spcPts val="600"/>
              </a:spcBef>
              <a:spcAft>
                <a:spcPts val="0"/>
              </a:spcAft>
              <a:buSzPts val="1600"/>
              <a:buNone/>
              <a:defRPr sz="1600">
                <a:solidFill>
                  <a:schemeClr val="lt1"/>
                </a:solidFill>
              </a:defRPr>
            </a:lvl3pPr>
            <a:lvl4pPr indent="-228600" lvl="3" marL="1828800" algn="l">
              <a:spcBef>
                <a:spcPts val="600"/>
              </a:spcBef>
              <a:spcAft>
                <a:spcPts val="0"/>
              </a:spcAft>
              <a:buSzPts val="1400"/>
              <a:buNone/>
              <a:defRPr sz="1400">
                <a:solidFill>
                  <a:schemeClr val="lt1"/>
                </a:solidFill>
              </a:defRPr>
            </a:lvl4pPr>
            <a:lvl5pPr indent="-228600" lvl="4" marL="2286000" algn="l">
              <a:spcBef>
                <a:spcPts val="600"/>
              </a:spcBef>
              <a:spcAft>
                <a:spcPts val="0"/>
              </a:spcAft>
              <a:buSzPts val="1400"/>
              <a:buNone/>
              <a:defRPr sz="1400">
                <a:solidFill>
                  <a:schemeClr val="lt1"/>
                </a:solidFill>
              </a:defRPr>
            </a:lvl5pPr>
            <a:lvl6pPr indent="-228600" lvl="5" marL="2743200" algn="l">
              <a:spcBef>
                <a:spcPts val="600"/>
              </a:spcBef>
              <a:spcAft>
                <a:spcPts val="0"/>
              </a:spcAft>
              <a:buSzPts val="1400"/>
              <a:buNone/>
              <a:defRPr sz="1400">
                <a:solidFill>
                  <a:schemeClr val="lt1"/>
                </a:solidFill>
              </a:defRPr>
            </a:lvl6pPr>
            <a:lvl7pPr indent="-228600" lvl="6" marL="3200400" algn="l">
              <a:spcBef>
                <a:spcPts val="600"/>
              </a:spcBef>
              <a:spcAft>
                <a:spcPts val="0"/>
              </a:spcAft>
              <a:buSzPts val="1400"/>
              <a:buNone/>
              <a:defRPr sz="1400">
                <a:solidFill>
                  <a:schemeClr val="lt1"/>
                </a:solidFill>
              </a:defRPr>
            </a:lvl7pPr>
            <a:lvl8pPr indent="-228600" lvl="7" marL="3657600" algn="l">
              <a:spcBef>
                <a:spcPts val="600"/>
              </a:spcBef>
              <a:spcAft>
                <a:spcPts val="0"/>
              </a:spcAft>
              <a:buSzPts val="1400"/>
              <a:buNone/>
              <a:defRPr sz="1400">
                <a:solidFill>
                  <a:schemeClr val="lt1"/>
                </a:solidFill>
              </a:defRPr>
            </a:lvl8pPr>
            <a:lvl9pPr indent="-228600" lvl="8" marL="4114800" algn="l">
              <a:spcBef>
                <a:spcPts val="600"/>
              </a:spcBef>
              <a:spcAft>
                <a:spcPts val="600"/>
              </a:spcAft>
              <a:buSzPts val="1400"/>
              <a:buNone/>
              <a:defRPr sz="1400">
                <a:solidFill>
                  <a:schemeClr val="lt1"/>
                </a:solidFill>
              </a:defRPr>
            </a:lvl9pPr>
          </a:lstStyle>
          <a:p/>
        </p:txBody>
      </p:sp>
      <p:sp>
        <p:nvSpPr>
          <p:cNvPr id="26" name="Google Shape;26;p13"/>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3"/>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4"/>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 type="body"/>
          </p:nvPr>
        </p:nvSpPr>
        <p:spPr>
          <a:xfrm>
            <a:off x="1141412" y="2666999"/>
            <a:ext cx="4876800" cy="3124201"/>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sz="1800"/>
            </a:lvl1pPr>
            <a:lvl2pPr indent="-330200" lvl="1" marL="914400" algn="l">
              <a:spcBef>
                <a:spcPts val="600"/>
              </a:spcBef>
              <a:spcAft>
                <a:spcPts val="0"/>
              </a:spcAft>
              <a:buSzPts val="1600"/>
              <a:buChar char="•"/>
              <a:defRPr sz="1600"/>
            </a:lvl2pPr>
            <a:lvl3pPr indent="-317500" lvl="2" marL="1371600" algn="l">
              <a:spcBef>
                <a:spcPts val="600"/>
              </a:spcBef>
              <a:spcAft>
                <a:spcPts val="0"/>
              </a:spcAft>
              <a:buSzPts val="1400"/>
              <a:buChar char="•"/>
              <a:defRPr sz="1400"/>
            </a:lvl3pPr>
            <a:lvl4pPr indent="-304800" lvl="3" marL="1828800" algn="l">
              <a:spcBef>
                <a:spcPts val="600"/>
              </a:spcBef>
              <a:spcAft>
                <a:spcPts val="0"/>
              </a:spcAft>
              <a:buSzPts val="1200"/>
              <a:buChar char="•"/>
              <a:defRPr sz="1200"/>
            </a:lvl4pPr>
            <a:lvl5pPr indent="-304800" lvl="4" marL="2286000" algn="l">
              <a:spcBef>
                <a:spcPts val="600"/>
              </a:spcBef>
              <a:spcAft>
                <a:spcPts val="0"/>
              </a:spcAft>
              <a:buSzPts val="1200"/>
              <a:buChar char="•"/>
              <a:defRPr sz="1200"/>
            </a:lvl5pPr>
            <a:lvl6pPr indent="-304800" lvl="5" marL="2743200" algn="l">
              <a:spcBef>
                <a:spcPts val="600"/>
              </a:spcBef>
              <a:spcAft>
                <a:spcPts val="0"/>
              </a:spcAft>
              <a:buSzPts val="1200"/>
              <a:buChar char="•"/>
              <a:defRPr sz="1200"/>
            </a:lvl6pPr>
            <a:lvl7pPr indent="-304800" lvl="6" marL="3200400" algn="l">
              <a:spcBef>
                <a:spcPts val="600"/>
              </a:spcBef>
              <a:spcAft>
                <a:spcPts val="0"/>
              </a:spcAft>
              <a:buSzPts val="1200"/>
              <a:buChar char="•"/>
              <a:defRPr sz="1200"/>
            </a:lvl7pPr>
            <a:lvl8pPr indent="-304800" lvl="7" marL="3657600" algn="l">
              <a:spcBef>
                <a:spcPts val="600"/>
              </a:spcBef>
              <a:spcAft>
                <a:spcPts val="0"/>
              </a:spcAft>
              <a:buSzPts val="1200"/>
              <a:buChar char="•"/>
              <a:defRPr sz="1200"/>
            </a:lvl8pPr>
            <a:lvl9pPr indent="-304800" lvl="8" marL="4114800" algn="l">
              <a:spcBef>
                <a:spcPts val="600"/>
              </a:spcBef>
              <a:spcAft>
                <a:spcPts val="600"/>
              </a:spcAft>
              <a:buSzPts val="1200"/>
              <a:buChar char="•"/>
              <a:defRPr sz="1200"/>
            </a:lvl9pPr>
          </a:lstStyle>
          <a:p/>
        </p:txBody>
      </p:sp>
      <p:sp>
        <p:nvSpPr>
          <p:cNvPr id="32" name="Google Shape;32;p14"/>
          <p:cNvSpPr txBox="1"/>
          <p:nvPr>
            <p:ph idx="2" type="body"/>
          </p:nvPr>
        </p:nvSpPr>
        <p:spPr>
          <a:xfrm>
            <a:off x="6170612" y="2667000"/>
            <a:ext cx="4876800" cy="3124200"/>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sz="1800"/>
            </a:lvl1pPr>
            <a:lvl2pPr indent="-330200" lvl="1" marL="914400" algn="l">
              <a:spcBef>
                <a:spcPts val="600"/>
              </a:spcBef>
              <a:spcAft>
                <a:spcPts val="0"/>
              </a:spcAft>
              <a:buSzPts val="1600"/>
              <a:buChar char="•"/>
              <a:defRPr sz="1600"/>
            </a:lvl2pPr>
            <a:lvl3pPr indent="-317500" lvl="2" marL="1371600" algn="l">
              <a:spcBef>
                <a:spcPts val="600"/>
              </a:spcBef>
              <a:spcAft>
                <a:spcPts val="0"/>
              </a:spcAft>
              <a:buSzPts val="1400"/>
              <a:buChar char="•"/>
              <a:defRPr sz="1400"/>
            </a:lvl3pPr>
            <a:lvl4pPr indent="-304800" lvl="3" marL="1828800" algn="l">
              <a:spcBef>
                <a:spcPts val="600"/>
              </a:spcBef>
              <a:spcAft>
                <a:spcPts val="0"/>
              </a:spcAft>
              <a:buSzPts val="1200"/>
              <a:buChar char="•"/>
              <a:defRPr sz="1200"/>
            </a:lvl4pPr>
            <a:lvl5pPr indent="-304800" lvl="4" marL="2286000" algn="l">
              <a:spcBef>
                <a:spcPts val="600"/>
              </a:spcBef>
              <a:spcAft>
                <a:spcPts val="0"/>
              </a:spcAft>
              <a:buSzPts val="1200"/>
              <a:buChar char="•"/>
              <a:defRPr sz="1200"/>
            </a:lvl5pPr>
            <a:lvl6pPr indent="-304800" lvl="5" marL="2743200" algn="l">
              <a:spcBef>
                <a:spcPts val="600"/>
              </a:spcBef>
              <a:spcAft>
                <a:spcPts val="0"/>
              </a:spcAft>
              <a:buSzPts val="1200"/>
              <a:buChar char="•"/>
              <a:defRPr sz="1200"/>
            </a:lvl6pPr>
            <a:lvl7pPr indent="-304800" lvl="6" marL="3200400" algn="l">
              <a:spcBef>
                <a:spcPts val="600"/>
              </a:spcBef>
              <a:spcAft>
                <a:spcPts val="0"/>
              </a:spcAft>
              <a:buSzPts val="1200"/>
              <a:buChar char="•"/>
              <a:defRPr sz="1200"/>
            </a:lvl7pPr>
            <a:lvl8pPr indent="-304800" lvl="7" marL="3657600" algn="l">
              <a:spcBef>
                <a:spcPts val="600"/>
              </a:spcBef>
              <a:spcAft>
                <a:spcPts val="0"/>
              </a:spcAft>
              <a:buSzPts val="1200"/>
              <a:buChar char="•"/>
              <a:defRPr sz="1200"/>
            </a:lvl8pPr>
            <a:lvl9pPr indent="-304800" lvl="8" marL="4114800" algn="l">
              <a:spcBef>
                <a:spcPts val="600"/>
              </a:spcBef>
              <a:spcAft>
                <a:spcPts val="600"/>
              </a:spcAft>
              <a:buSzPts val="1200"/>
              <a:buChar char="•"/>
              <a:defRPr sz="1200"/>
            </a:lvl9pPr>
          </a:lstStyle>
          <a:p/>
        </p:txBody>
      </p:sp>
      <p:sp>
        <p:nvSpPr>
          <p:cNvPr id="33" name="Google Shape;33;p14"/>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4"/>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4"/>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5"/>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5"/>
          <p:cNvSpPr txBox="1"/>
          <p:nvPr>
            <p:ph idx="1" type="body"/>
          </p:nvPr>
        </p:nvSpPr>
        <p:spPr>
          <a:xfrm>
            <a:off x="1429280" y="2658533"/>
            <a:ext cx="4588931"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vl1pPr>
            <a:lvl2pPr indent="-228600" lvl="1" marL="914400" algn="l">
              <a:spcBef>
                <a:spcPts val="600"/>
              </a:spcBef>
              <a:spcAft>
                <a:spcPts val="0"/>
              </a:spcAft>
              <a:buSzPts val="2000"/>
              <a:buNone/>
              <a:defRPr b="1" sz="2000"/>
            </a:lvl2pPr>
            <a:lvl3pPr indent="-228600" lvl="2" marL="1371600" algn="l">
              <a:spcBef>
                <a:spcPts val="600"/>
              </a:spcBef>
              <a:spcAft>
                <a:spcPts val="0"/>
              </a:spcAft>
              <a:buSzPts val="1800"/>
              <a:buNone/>
              <a:defRPr b="1" sz="1800"/>
            </a:lvl3pPr>
            <a:lvl4pPr indent="-228600" lvl="3" marL="1828800" algn="l">
              <a:spcBef>
                <a:spcPts val="600"/>
              </a:spcBef>
              <a:spcAft>
                <a:spcPts val="0"/>
              </a:spcAft>
              <a:buSzPts val="1600"/>
              <a:buNone/>
              <a:defRPr b="1" sz="1600"/>
            </a:lvl4pPr>
            <a:lvl5pPr indent="-228600" lvl="4" marL="2286000" algn="l">
              <a:spcBef>
                <a:spcPts val="600"/>
              </a:spcBef>
              <a:spcAft>
                <a:spcPts val="0"/>
              </a:spcAft>
              <a:buSzPts val="1600"/>
              <a:buNone/>
              <a:defRPr b="1" sz="1600"/>
            </a:lvl5pPr>
            <a:lvl6pPr indent="-228600" lvl="5" marL="2743200" algn="l">
              <a:spcBef>
                <a:spcPts val="600"/>
              </a:spcBef>
              <a:spcAft>
                <a:spcPts val="0"/>
              </a:spcAft>
              <a:buSzPts val="1600"/>
              <a:buNone/>
              <a:defRPr b="1" sz="1600"/>
            </a:lvl6pPr>
            <a:lvl7pPr indent="-228600" lvl="6" marL="3200400" algn="l">
              <a:spcBef>
                <a:spcPts val="600"/>
              </a:spcBef>
              <a:spcAft>
                <a:spcPts val="0"/>
              </a:spcAft>
              <a:buSzPts val="1600"/>
              <a:buNone/>
              <a:defRPr b="1" sz="1600"/>
            </a:lvl7pPr>
            <a:lvl8pPr indent="-228600" lvl="7" marL="3657600" algn="l">
              <a:spcBef>
                <a:spcPts val="600"/>
              </a:spcBef>
              <a:spcAft>
                <a:spcPts val="0"/>
              </a:spcAft>
              <a:buSzPts val="1600"/>
              <a:buNone/>
              <a:defRPr b="1" sz="1600"/>
            </a:lvl8pPr>
            <a:lvl9pPr indent="-228600" lvl="8" marL="4114800" algn="l">
              <a:spcBef>
                <a:spcPts val="600"/>
              </a:spcBef>
              <a:spcAft>
                <a:spcPts val="600"/>
              </a:spcAft>
              <a:buSzPts val="1600"/>
              <a:buNone/>
              <a:defRPr b="1" sz="1600"/>
            </a:lvl9pPr>
          </a:lstStyle>
          <a:p/>
        </p:txBody>
      </p:sp>
      <p:sp>
        <p:nvSpPr>
          <p:cNvPr id="39" name="Google Shape;39;p15"/>
          <p:cNvSpPr txBox="1"/>
          <p:nvPr>
            <p:ph idx="2" type="body"/>
          </p:nvPr>
        </p:nvSpPr>
        <p:spPr>
          <a:xfrm>
            <a:off x="1141412" y="3243262"/>
            <a:ext cx="4876800" cy="254793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sz="1800"/>
            </a:lvl1pPr>
            <a:lvl2pPr indent="-330200" lvl="1" marL="914400" algn="l">
              <a:spcBef>
                <a:spcPts val="600"/>
              </a:spcBef>
              <a:spcAft>
                <a:spcPts val="0"/>
              </a:spcAft>
              <a:buSzPts val="1600"/>
              <a:buChar char="•"/>
              <a:defRPr sz="1600"/>
            </a:lvl2pPr>
            <a:lvl3pPr indent="-317500" lvl="2" marL="1371600" algn="l">
              <a:spcBef>
                <a:spcPts val="600"/>
              </a:spcBef>
              <a:spcAft>
                <a:spcPts val="0"/>
              </a:spcAft>
              <a:buSzPts val="1400"/>
              <a:buChar char="•"/>
              <a:defRPr sz="1400"/>
            </a:lvl3pPr>
            <a:lvl4pPr indent="-304800" lvl="3" marL="1828800" algn="l">
              <a:spcBef>
                <a:spcPts val="600"/>
              </a:spcBef>
              <a:spcAft>
                <a:spcPts val="0"/>
              </a:spcAft>
              <a:buSzPts val="1200"/>
              <a:buChar char="•"/>
              <a:defRPr sz="1200"/>
            </a:lvl4pPr>
            <a:lvl5pPr indent="-304800" lvl="4" marL="2286000" algn="l">
              <a:spcBef>
                <a:spcPts val="600"/>
              </a:spcBef>
              <a:spcAft>
                <a:spcPts val="0"/>
              </a:spcAft>
              <a:buSzPts val="1200"/>
              <a:buChar char="•"/>
              <a:defRPr sz="1200"/>
            </a:lvl5pPr>
            <a:lvl6pPr indent="-304800" lvl="5" marL="2743200" algn="l">
              <a:spcBef>
                <a:spcPts val="600"/>
              </a:spcBef>
              <a:spcAft>
                <a:spcPts val="0"/>
              </a:spcAft>
              <a:buSzPts val="1200"/>
              <a:buChar char="•"/>
              <a:defRPr sz="1200"/>
            </a:lvl6pPr>
            <a:lvl7pPr indent="-304800" lvl="6" marL="3200400" algn="l">
              <a:spcBef>
                <a:spcPts val="600"/>
              </a:spcBef>
              <a:spcAft>
                <a:spcPts val="0"/>
              </a:spcAft>
              <a:buSzPts val="1200"/>
              <a:buChar char="•"/>
              <a:defRPr sz="1200"/>
            </a:lvl7pPr>
            <a:lvl8pPr indent="-304800" lvl="7" marL="3657600" algn="l">
              <a:spcBef>
                <a:spcPts val="600"/>
              </a:spcBef>
              <a:spcAft>
                <a:spcPts val="0"/>
              </a:spcAft>
              <a:buSzPts val="1200"/>
              <a:buChar char="•"/>
              <a:defRPr sz="1200"/>
            </a:lvl8pPr>
            <a:lvl9pPr indent="-304800" lvl="8" marL="4114800" algn="l">
              <a:spcBef>
                <a:spcPts val="600"/>
              </a:spcBef>
              <a:spcAft>
                <a:spcPts val="600"/>
              </a:spcAft>
              <a:buSzPts val="1200"/>
              <a:buChar char="•"/>
              <a:defRPr sz="1200"/>
            </a:lvl9pPr>
          </a:lstStyle>
          <a:p/>
        </p:txBody>
      </p:sp>
      <p:sp>
        <p:nvSpPr>
          <p:cNvPr id="40" name="Google Shape;40;p15"/>
          <p:cNvSpPr txBox="1"/>
          <p:nvPr>
            <p:ph idx="3" type="body"/>
          </p:nvPr>
        </p:nvSpPr>
        <p:spPr>
          <a:xfrm>
            <a:off x="6443133" y="2667000"/>
            <a:ext cx="4604280"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vl1pPr>
            <a:lvl2pPr indent="-228600" lvl="1" marL="914400" algn="l">
              <a:spcBef>
                <a:spcPts val="600"/>
              </a:spcBef>
              <a:spcAft>
                <a:spcPts val="0"/>
              </a:spcAft>
              <a:buSzPts val="2000"/>
              <a:buNone/>
              <a:defRPr b="1" sz="2000"/>
            </a:lvl2pPr>
            <a:lvl3pPr indent="-228600" lvl="2" marL="1371600" algn="l">
              <a:spcBef>
                <a:spcPts val="600"/>
              </a:spcBef>
              <a:spcAft>
                <a:spcPts val="0"/>
              </a:spcAft>
              <a:buSzPts val="1800"/>
              <a:buNone/>
              <a:defRPr b="1" sz="1800"/>
            </a:lvl3pPr>
            <a:lvl4pPr indent="-228600" lvl="3" marL="1828800" algn="l">
              <a:spcBef>
                <a:spcPts val="600"/>
              </a:spcBef>
              <a:spcAft>
                <a:spcPts val="0"/>
              </a:spcAft>
              <a:buSzPts val="1600"/>
              <a:buNone/>
              <a:defRPr b="1" sz="1600"/>
            </a:lvl4pPr>
            <a:lvl5pPr indent="-228600" lvl="4" marL="2286000" algn="l">
              <a:spcBef>
                <a:spcPts val="600"/>
              </a:spcBef>
              <a:spcAft>
                <a:spcPts val="0"/>
              </a:spcAft>
              <a:buSzPts val="1600"/>
              <a:buNone/>
              <a:defRPr b="1" sz="1600"/>
            </a:lvl5pPr>
            <a:lvl6pPr indent="-228600" lvl="5" marL="2743200" algn="l">
              <a:spcBef>
                <a:spcPts val="600"/>
              </a:spcBef>
              <a:spcAft>
                <a:spcPts val="0"/>
              </a:spcAft>
              <a:buSzPts val="1600"/>
              <a:buNone/>
              <a:defRPr b="1" sz="1600"/>
            </a:lvl6pPr>
            <a:lvl7pPr indent="-228600" lvl="6" marL="3200400" algn="l">
              <a:spcBef>
                <a:spcPts val="600"/>
              </a:spcBef>
              <a:spcAft>
                <a:spcPts val="0"/>
              </a:spcAft>
              <a:buSzPts val="1600"/>
              <a:buNone/>
              <a:defRPr b="1" sz="1600"/>
            </a:lvl7pPr>
            <a:lvl8pPr indent="-228600" lvl="7" marL="3657600" algn="l">
              <a:spcBef>
                <a:spcPts val="600"/>
              </a:spcBef>
              <a:spcAft>
                <a:spcPts val="0"/>
              </a:spcAft>
              <a:buSzPts val="1600"/>
              <a:buNone/>
              <a:defRPr b="1" sz="1600"/>
            </a:lvl8pPr>
            <a:lvl9pPr indent="-228600" lvl="8" marL="4114800" algn="l">
              <a:spcBef>
                <a:spcPts val="600"/>
              </a:spcBef>
              <a:spcAft>
                <a:spcPts val="600"/>
              </a:spcAft>
              <a:buSzPts val="1600"/>
              <a:buNone/>
              <a:defRPr b="1" sz="1600"/>
            </a:lvl9pPr>
          </a:lstStyle>
          <a:p/>
        </p:txBody>
      </p:sp>
      <p:sp>
        <p:nvSpPr>
          <p:cNvPr id="41" name="Google Shape;41;p15"/>
          <p:cNvSpPr txBox="1"/>
          <p:nvPr>
            <p:ph idx="4" type="body"/>
          </p:nvPr>
        </p:nvSpPr>
        <p:spPr>
          <a:xfrm>
            <a:off x="6170612" y="3243262"/>
            <a:ext cx="4876801" cy="254793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sz="1800"/>
            </a:lvl1pPr>
            <a:lvl2pPr indent="-330200" lvl="1" marL="914400" algn="l">
              <a:spcBef>
                <a:spcPts val="600"/>
              </a:spcBef>
              <a:spcAft>
                <a:spcPts val="0"/>
              </a:spcAft>
              <a:buSzPts val="1600"/>
              <a:buChar char="•"/>
              <a:defRPr sz="1600"/>
            </a:lvl2pPr>
            <a:lvl3pPr indent="-317500" lvl="2" marL="1371600" algn="l">
              <a:spcBef>
                <a:spcPts val="600"/>
              </a:spcBef>
              <a:spcAft>
                <a:spcPts val="0"/>
              </a:spcAft>
              <a:buSzPts val="1400"/>
              <a:buChar char="•"/>
              <a:defRPr sz="1400"/>
            </a:lvl3pPr>
            <a:lvl4pPr indent="-304800" lvl="3" marL="1828800" algn="l">
              <a:spcBef>
                <a:spcPts val="600"/>
              </a:spcBef>
              <a:spcAft>
                <a:spcPts val="0"/>
              </a:spcAft>
              <a:buSzPts val="1200"/>
              <a:buChar char="•"/>
              <a:defRPr sz="1200"/>
            </a:lvl4pPr>
            <a:lvl5pPr indent="-304800" lvl="4" marL="2286000" algn="l">
              <a:spcBef>
                <a:spcPts val="600"/>
              </a:spcBef>
              <a:spcAft>
                <a:spcPts val="0"/>
              </a:spcAft>
              <a:buSzPts val="1200"/>
              <a:buChar char="•"/>
              <a:defRPr sz="1200"/>
            </a:lvl5pPr>
            <a:lvl6pPr indent="-304800" lvl="5" marL="2743200" algn="l">
              <a:spcBef>
                <a:spcPts val="600"/>
              </a:spcBef>
              <a:spcAft>
                <a:spcPts val="0"/>
              </a:spcAft>
              <a:buSzPts val="1200"/>
              <a:buChar char="•"/>
              <a:defRPr sz="1200"/>
            </a:lvl6pPr>
            <a:lvl7pPr indent="-304800" lvl="6" marL="3200400" algn="l">
              <a:spcBef>
                <a:spcPts val="600"/>
              </a:spcBef>
              <a:spcAft>
                <a:spcPts val="0"/>
              </a:spcAft>
              <a:buSzPts val="1200"/>
              <a:buChar char="•"/>
              <a:defRPr sz="1200"/>
            </a:lvl7pPr>
            <a:lvl8pPr indent="-304800" lvl="7" marL="3657600" algn="l">
              <a:spcBef>
                <a:spcPts val="600"/>
              </a:spcBef>
              <a:spcAft>
                <a:spcPts val="0"/>
              </a:spcAft>
              <a:buSzPts val="1200"/>
              <a:buChar char="•"/>
              <a:defRPr sz="1200"/>
            </a:lvl8pPr>
            <a:lvl9pPr indent="-304800" lvl="8" marL="4114800" algn="l">
              <a:spcBef>
                <a:spcPts val="600"/>
              </a:spcBef>
              <a:spcAft>
                <a:spcPts val="600"/>
              </a:spcAft>
              <a:buSzPts val="1200"/>
              <a:buChar char="•"/>
              <a:defRPr sz="1200"/>
            </a:lvl9pPr>
          </a:lstStyle>
          <a:p/>
        </p:txBody>
      </p:sp>
      <p:sp>
        <p:nvSpPr>
          <p:cNvPr id="42" name="Google Shape;42;p15"/>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5"/>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5"/>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6"/>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6"/>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6"/>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7"/>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1141411" y="1600200"/>
            <a:ext cx="3549121"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 type="body"/>
          </p:nvPr>
        </p:nvSpPr>
        <p:spPr>
          <a:xfrm>
            <a:off x="5103812" y="609601"/>
            <a:ext cx="5943601" cy="5181600"/>
          </a:xfrm>
          <a:prstGeom prst="rect">
            <a:avLst/>
          </a:prstGeom>
          <a:noFill/>
          <a:ln>
            <a:noFill/>
          </a:ln>
        </p:spPr>
        <p:txBody>
          <a:bodyPr anchorCtr="0" anchor="ctr"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600"/>
              </a:spcBef>
              <a:spcAft>
                <a:spcPts val="0"/>
              </a:spcAft>
              <a:buSzPts val="1800"/>
              <a:buChar char="•"/>
              <a:defRPr sz="1800"/>
            </a:lvl2pPr>
            <a:lvl3pPr indent="-330200" lvl="2" marL="1371600" algn="l">
              <a:spcBef>
                <a:spcPts val="600"/>
              </a:spcBef>
              <a:spcAft>
                <a:spcPts val="0"/>
              </a:spcAft>
              <a:buSzPts val="1600"/>
              <a:buChar char="•"/>
              <a:defRPr sz="1600"/>
            </a:lvl3pPr>
            <a:lvl4pPr indent="-317500" lvl="3" marL="1828800" algn="l">
              <a:spcBef>
                <a:spcPts val="600"/>
              </a:spcBef>
              <a:spcAft>
                <a:spcPts val="0"/>
              </a:spcAft>
              <a:buSzPts val="1400"/>
              <a:buChar char="•"/>
              <a:defRPr sz="1400"/>
            </a:lvl4pPr>
            <a:lvl5pPr indent="-317500" lvl="4" marL="2286000" algn="l">
              <a:spcBef>
                <a:spcPts val="600"/>
              </a:spcBef>
              <a:spcAft>
                <a:spcPts val="0"/>
              </a:spcAft>
              <a:buSzPts val="1400"/>
              <a:buChar char="•"/>
              <a:defRPr sz="1400"/>
            </a:lvl5pPr>
            <a:lvl6pPr indent="-317500" lvl="5" marL="2743200" algn="l">
              <a:spcBef>
                <a:spcPts val="600"/>
              </a:spcBef>
              <a:spcAft>
                <a:spcPts val="0"/>
              </a:spcAft>
              <a:buSzPts val="1400"/>
              <a:buChar char="•"/>
              <a:defRPr sz="1400"/>
            </a:lvl6pPr>
            <a:lvl7pPr indent="-317500" lvl="6" marL="3200400" algn="l">
              <a:spcBef>
                <a:spcPts val="600"/>
              </a:spcBef>
              <a:spcAft>
                <a:spcPts val="0"/>
              </a:spcAft>
              <a:buSzPts val="1400"/>
              <a:buChar char="•"/>
              <a:defRPr sz="1400"/>
            </a:lvl7pPr>
            <a:lvl8pPr indent="-317500" lvl="7" marL="3657600" algn="l">
              <a:spcBef>
                <a:spcPts val="600"/>
              </a:spcBef>
              <a:spcAft>
                <a:spcPts val="0"/>
              </a:spcAft>
              <a:buSzPts val="1400"/>
              <a:buChar char="•"/>
              <a:defRPr sz="1400"/>
            </a:lvl8pPr>
            <a:lvl9pPr indent="-317500" lvl="8" marL="4114800" algn="l">
              <a:spcBef>
                <a:spcPts val="600"/>
              </a:spcBef>
              <a:spcAft>
                <a:spcPts val="600"/>
              </a:spcAft>
              <a:buSzPts val="1400"/>
              <a:buChar char="•"/>
              <a:defRPr sz="1400"/>
            </a:lvl9pPr>
          </a:lstStyle>
          <a:p/>
        </p:txBody>
      </p:sp>
      <p:sp>
        <p:nvSpPr>
          <p:cNvPr id="57" name="Google Shape;57;p18"/>
          <p:cNvSpPr txBox="1"/>
          <p:nvPr>
            <p:ph idx="2" type="body"/>
          </p:nvPr>
        </p:nvSpPr>
        <p:spPr>
          <a:xfrm>
            <a:off x="1141411" y="2971800"/>
            <a:ext cx="3549121" cy="1828800"/>
          </a:xfrm>
          <a:prstGeom prst="rect">
            <a:avLst/>
          </a:prstGeom>
          <a:noFill/>
          <a:ln>
            <a:noFill/>
          </a:ln>
        </p:spPr>
        <p:txBody>
          <a:bodyPr anchorCtr="0" anchor="ctr" bIns="45700" lIns="91425" spcFirstLastPara="1" rIns="91425" wrap="square" tIns="45700">
            <a:normAutofit/>
          </a:bodyPr>
          <a:lstStyle>
            <a:lvl1pPr indent="-228600" lvl="0" marL="457200" algn="l">
              <a:spcBef>
                <a:spcPts val="320"/>
              </a:spcBef>
              <a:spcAft>
                <a:spcPts val="0"/>
              </a:spcAft>
              <a:buSzPts val="1600"/>
              <a:buNone/>
              <a:defRPr sz="1600"/>
            </a:lvl1pPr>
            <a:lvl2pPr indent="-228600" lvl="1" marL="914400" algn="l">
              <a:spcBef>
                <a:spcPts val="600"/>
              </a:spcBef>
              <a:spcAft>
                <a:spcPts val="0"/>
              </a:spcAft>
              <a:buSzPts val="1200"/>
              <a:buNone/>
              <a:defRPr sz="1200"/>
            </a:lvl2pPr>
            <a:lvl3pPr indent="-228600" lvl="2" marL="1371600" algn="l">
              <a:spcBef>
                <a:spcPts val="600"/>
              </a:spcBef>
              <a:spcAft>
                <a:spcPts val="0"/>
              </a:spcAft>
              <a:buSzPts val="1000"/>
              <a:buNone/>
              <a:defRPr sz="1000"/>
            </a:lvl3pPr>
            <a:lvl4pPr indent="-228600" lvl="3" marL="1828800" algn="l">
              <a:spcBef>
                <a:spcPts val="600"/>
              </a:spcBef>
              <a:spcAft>
                <a:spcPts val="0"/>
              </a:spcAft>
              <a:buSzPts val="900"/>
              <a:buNone/>
              <a:defRPr sz="900"/>
            </a:lvl4pPr>
            <a:lvl5pPr indent="-228600" lvl="4" marL="2286000" algn="l">
              <a:spcBef>
                <a:spcPts val="600"/>
              </a:spcBef>
              <a:spcAft>
                <a:spcPts val="0"/>
              </a:spcAft>
              <a:buSzPts val="900"/>
              <a:buNone/>
              <a:defRPr sz="900"/>
            </a:lvl5pPr>
            <a:lvl6pPr indent="-228600" lvl="5" marL="2743200" algn="l">
              <a:spcBef>
                <a:spcPts val="600"/>
              </a:spcBef>
              <a:spcAft>
                <a:spcPts val="0"/>
              </a:spcAft>
              <a:buSzPts val="900"/>
              <a:buNone/>
              <a:defRPr sz="900"/>
            </a:lvl6pPr>
            <a:lvl7pPr indent="-228600" lvl="6" marL="3200400" algn="l">
              <a:spcBef>
                <a:spcPts val="600"/>
              </a:spcBef>
              <a:spcAft>
                <a:spcPts val="0"/>
              </a:spcAft>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SzPts val="900"/>
              <a:buNone/>
              <a:defRPr sz="900"/>
            </a:lvl9pPr>
          </a:lstStyle>
          <a:p/>
        </p:txBody>
      </p:sp>
      <p:sp>
        <p:nvSpPr>
          <p:cNvPr id="58" name="Google Shape;58;p18"/>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1141411" y="1600200"/>
            <a:ext cx="5334001"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p:nvPr>
            <p:ph idx="2" type="pic"/>
          </p:nvPr>
        </p:nvSpPr>
        <p:spPr>
          <a:xfrm>
            <a:off x="7433733" y="-18288"/>
            <a:ext cx="3276599" cy="6903720"/>
          </a:xfrm>
          <a:prstGeom prst="rect">
            <a:avLst/>
          </a:prstGeom>
          <a:noFill/>
          <a:ln cap="flat" cmpd="sng" w="38100">
            <a:solidFill>
              <a:schemeClr val="dk2"/>
            </a:solidFill>
            <a:prstDash val="solid"/>
            <a:round/>
            <a:headEnd len="sm" w="sm" type="none"/>
            <a:tailEnd len="sm" w="sm" type="none"/>
          </a:ln>
        </p:spPr>
      </p:sp>
      <p:sp>
        <p:nvSpPr>
          <p:cNvPr id="64" name="Google Shape;64;p19"/>
          <p:cNvSpPr txBox="1"/>
          <p:nvPr>
            <p:ph idx="1" type="body"/>
          </p:nvPr>
        </p:nvSpPr>
        <p:spPr>
          <a:xfrm>
            <a:off x="1141411" y="2971800"/>
            <a:ext cx="5334001" cy="1828800"/>
          </a:xfrm>
          <a:prstGeom prst="rect">
            <a:avLst/>
          </a:prstGeom>
          <a:noFill/>
          <a:ln>
            <a:noFill/>
          </a:ln>
        </p:spPr>
        <p:txBody>
          <a:bodyPr anchorCtr="0" anchor="ctr" bIns="45700" lIns="91425" spcFirstLastPara="1" rIns="91425" wrap="square" tIns="45700">
            <a:normAutofit/>
          </a:bodyPr>
          <a:lstStyle>
            <a:lvl1pPr indent="-228600" lvl="0" marL="457200" algn="l">
              <a:spcBef>
                <a:spcPts val="360"/>
              </a:spcBef>
              <a:spcAft>
                <a:spcPts val="0"/>
              </a:spcAft>
              <a:buSzPts val="1800"/>
              <a:buNone/>
              <a:defRPr sz="1800"/>
            </a:lvl1pPr>
            <a:lvl2pPr indent="-228600" lvl="1" marL="914400" algn="l">
              <a:spcBef>
                <a:spcPts val="600"/>
              </a:spcBef>
              <a:spcAft>
                <a:spcPts val="0"/>
              </a:spcAft>
              <a:buSzPts val="1200"/>
              <a:buNone/>
              <a:defRPr sz="1200"/>
            </a:lvl2pPr>
            <a:lvl3pPr indent="-228600" lvl="2" marL="1371600" algn="l">
              <a:spcBef>
                <a:spcPts val="600"/>
              </a:spcBef>
              <a:spcAft>
                <a:spcPts val="0"/>
              </a:spcAft>
              <a:buSzPts val="1000"/>
              <a:buNone/>
              <a:defRPr sz="1000"/>
            </a:lvl3pPr>
            <a:lvl4pPr indent="-228600" lvl="3" marL="1828800" algn="l">
              <a:spcBef>
                <a:spcPts val="600"/>
              </a:spcBef>
              <a:spcAft>
                <a:spcPts val="0"/>
              </a:spcAft>
              <a:buSzPts val="900"/>
              <a:buNone/>
              <a:defRPr sz="900"/>
            </a:lvl4pPr>
            <a:lvl5pPr indent="-228600" lvl="4" marL="2286000" algn="l">
              <a:spcBef>
                <a:spcPts val="600"/>
              </a:spcBef>
              <a:spcAft>
                <a:spcPts val="0"/>
              </a:spcAft>
              <a:buSzPts val="900"/>
              <a:buNone/>
              <a:defRPr sz="900"/>
            </a:lvl5pPr>
            <a:lvl6pPr indent="-228600" lvl="5" marL="2743200" algn="l">
              <a:spcBef>
                <a:spcPts val="600"/>
              </a:spcBef>
              <a:spcAft>
                <a:spcPts val="0"/>
              </a:spcAft>
              <a:buSzPts val="900"/>
              <a:buNone/>
              <a:defRPr sz="900"/>
            </a:lvl6pPr>
            <a:lvl7pPr indent="-228600" lvl="6" marL="3200400" algn="l">
              <a:spcBef>
                <a:spcPts val="600"/>
              </a:spcBef>
              <a:spcAft>
                <a:spcPts val="0"/>
              </a:spcAft>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SzPts val="900"/>
              <a:buNone/>
              <a:defRPr sz="900"/>
            </a:lvl9pPr>
          </a:lstStyle>
          <a:p/>
        </p:txBody>
      </p:sp>
      <p:sp>
        <p:nvSpPr>
          <p:cNvPr id="65" name="Google Shape;65;p19"/>
          <p:cNvSpPr txBox="1"/>
          <p:nvPr>
            <p:ph idx="10" type="dt"/>
          </p:nvPr>
        </p:nvSpPr>
        <p:spPr>
          <a:xfrm>
            <a:off x="6399212" y="5883275"/>
            <a:ext cx="9144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1141412" y="5883275"/>
            <a:ext cx="5105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2" type="sldNum"/>
          </p:nvPr>
        </p:nvSpPr>
        <p:spPr>
          <a:xfrm>
            <a:off x="10742612" y="5883275"/>
            <a:ext cx="3225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68" name="Shape 68"/>
        <p:cNvGrpSpPr/>
        <p:nvPr/>
      </p:nvGrpSpPr>
      <p:grpSpPr>
        <a:xfrm>
          <a:off x="0" y="0"/>
          <a:ext cx="0" cy="0"/>
          <a:chOff x="0" y="0"/>
          <a:chExt cx="0" cy="0"/>
        </a:xfrm>
      </p:grpSpPr>
      <p:sp>
        <p:nvSpPr>
          <p:cNvPr id="69" name="Google Shape;69;p20"/>
          <p:cNvSpPr txBox="1"/>
          <p:nvPr>
            <p:ph type="title"/>
          </p:nvPr>
        </p:nvSpPr>
        <p:spPr>
          <a:xfrm>
            <a:off x="1141413" y="4732865"/>
            <a:ext cx="99060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p:nvPr>
            <p:ph idx="2" type="pic"/>
          </p:nvPr>
        </p:nvSpPr>
        <p:spPr>
          <a:xfrm>
            <a:off x="1979612" y="932112"/>
            <a:ext cx="8225944" cy="3164976"/>
          </a:xfrm>
          <a:prstGeom prst="roundRect">
            <a:avLst>
              <a:gd fmla="val 4380" name="adj"/>
            </a:avLst>
          </a:prstGeom>
          <a:noFill/>
          <a:ln cap="flat" cmpd="sng" w="38100">
            <a:solidFill>
              <a:schemeClr val="dk2"/>
            </a:solidFill>
            <a:prstDash val="solid"/>
            <a:round/>
            <a:headEnd len="sm" w="sm" type="none"/>
            <a:tailEnd len="sm" w="sm" type="none"/>
          </a:ln>
        </p:spPr>
      </p:sp>
      <p:sp>
        <p:nvSpPr>
          <p:cNvPr id="71" name="Google Shape;71;p20"/>
          <p:cNvSpPr txBox="1"/>
          <p:nvPr>
            <p:ph idx="1" type="body"/>
          </p:nvPr>
        </p:nvSpPr>
        <p:spPr>
          <a:xfrm>
            <a:off x="1141413" y="5299603"/>
            <a:ext cx="9906000" cy="493712"/>
          </a:xfrm>
          <a:prstGeom prst="rect">
            <a:avLst/>
          </a:prstGeom>
          <a:noFill/>
          <a:ln>
            <a:noFill/>
          </a:ln>
        </p:spPr>
        <p:txBody>
          <a:bodyPr anchorCtr="0" anchor="ctr" bIns="45700" lIns="91425" spcFirstLastPara="1" rIns="91425" wrap="square" tIns="45700">
            <a:normAutofit/>
          </a:bodyPr>
          <a:lstStyle>
            <a:lvl1pPr indent="-228600" lvl="0" marL="457200" algn="l">
              <a:spcBef>
                <a:spcPts val="280"/>
              </a:spcBef>
              <a:spcAft>
                <a:spcPts val="0"/>
              </a:spcAft>
              <a:buSzPts val="1400"/>
              <a:buNone/>
              <a:defRPr sz="1400"/>
            </a:lvl1pPr>
            <a:lvl2pPr indent="-228600" lvl="1" marL="914400" algn="l">
              <a:spcBef>
                <a:spcPts val="600"/>
              </a:spcBef>
              <a:spcAft>
                <a:spcPts val="0"/>
              </a:spcAft>
              <a:buSzPts val="1200"/>
              <a:buNone/>
              <a:defRPr sz="1200"/>
            </a:lvl2pPr>
            <a:lvl3pPr indent="-228600" lvl="2" marL="1371600" algn="l">
              <a:spcBef>
                <a:spcPts val="600"/>
              </a:spcBef>
              <a:spcAft>
                <a:spcPts val="0"/>
              </a:spcAft>
              <a:buSzPts val="1000"/>
              <a:buNone/>
              <a:defRPr sz="1000"/>
            </a:lvl3pPr>
            <a:lvl4pPr indent="-228600" lvl="3" marL="1828800" algn="l">
              <a:spcBef>
                <a:spcPts val="600"/>
              </a:spcBef>
              <a:spcAft>
                <a:spcPts val="0"/>
              </a:spcAft>
              <a:buSzPts val="900"/>
              <a:buNone/>
              <a:defRPr sz="900"/>
            </a:lvl4pPr>
            <a:lvl5pPr indent="-228600" lvl="4" marL="2286000" algn="l">
              <a:spcBef>
                <a:spcPts val="600"/>
              </a:spcBef>
              <a:spcAft>
                <a:spcPts val="0"/>
              </a:spcAft>
              <a:buSzPts val="900"/>
              <a:buNone/>
              <a:defRPr sz="900"/>
            </a:lvl5pPr>
            <a:lvl6pPr indent="-228600" lvl="5" marL="2743200" algn="l">
              <a:spcBef>
                <a:spcPts val="600"/>
              </a:spcBef>
              <a:spcAft>
                <a:spcPts val="0"/>
              </a:spcAft>
              <a:buSzPts val="900"/>
              <a:buNone/>
              <a:defRPr sz="900"/>
            </a:lvl6pPr>
            <a:lvl7pPr indent="-228600" lvl="6" marL="3200400" algn="l">
              <a:spcBef>
                <a:spcPts val="600"/>
              </a:spcBef>
              <a:spcAft>
                <a:spcPts val="0"/>
              </a:spcAft>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SzPts val="900"/>
              <a:buNone/>
              <a:defRPr sz="900"/>
            </a:lvl9pPr>
          </a:lstStyle>
          <a:p/>
        </p:txBody>
      </p:sp>
      <p:sp>
        <p:nvSpPr>
          <p:cNvPr id="72" name="Google Shape;72;p20"/>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0"/>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75" name="Shape 75"/>
        <p:cNvGrpSpPr/>
        <p:nvPr/>
      </p:nvGrpSpPr>
      <p:grpSpPr>
        <a:xfrm>
          <a:off x="0" y="0"/>
          <a:ext cx="0" cy="0"/>
          <a:chOff x="0" y="0"/>
          <a:chExt cx="0" cy="0"/>
        </a:xfrm>
      </p:grpSpPr>
      <p:sp>
        <p:nvSpPr>
          <p:cNvPr id="76" name="Google Shape;76;p21"/>
          <p:cNvSpPr txBox="1"/>
          <p:nvPr>
            <p:ph type="title"/>
          </p:nvPr>
        </p:nvSpPr>
        <p:spPr>
          <a:xfrm>
            <a:off x="1141412" y="609601"/>
            <a:ext cx="9905999" cy="3124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1"/>
          <p:cNvSpPr txBox="1"/>
          <p:nvPr>
            <p:ph idx="1" type="body"/>
          </p:nvPr>
        </p:nvSpPr>
        <p:spPr>
          <a:xfrm>
            <a:off x="1141411" y="4343400"/>
            <a:ext cx="9906000" cy="14478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2000"/>
              <a:buNone/>
              <a:defRPr sz="2000">
                <a:solidFill>
                  <a:schemeClr val="lt1"/>
                </a:solidFill>
              </a:defRPr>
            </a:lvl1pPr>
            <a:lvl2pPr indent="-228600" lvl="1" marL="914400" algn="l">
              <a:spcBef>
                <a:spcPts val="600"/>
              </a:spcBef>
              <a:spcAft>
                <a:spcPts val="0"/>
              </a:spcAft>
              <a:buSzPts val="1800"/>
              <a:buNone/>
              <a:defRPr sz="1800">
                <a:solidFill>
                  <a:schemeClr val="lt1"/>
                </a:solidFill>
              </a:defRPr>
            </a:lvl2pPr>
            <a:lvl3pPr indent="-228600" lvl="2" marL="1371600" algn="l">
              <a:spcBef>
                <a:spcPts val="600"/>
              </a:spcBef>
              <a:spcAft>
                <a:spcPts val="0"/>
              </a:spcAft>
              <a:buSzPts val="1600"/>
              <a:buNone/>
              <a:defRPr sz="1600">
                <a:solidFill>
                  <a:schemeClr val="lt1"/>
                </a:solidFill>
              </a:defRPr>
            </a:lvl3pPr>
            <a:lvl4pPr indent="-228600" lvl="3" marL="1828800" algn="l">
              <a:spcBef>
                <a:spcPts val="600"/>
              </a:spcBef>
              <a:spcAft>
                <a:spcPts val="0"/>
              </a:spcAft>
              <a:buSzPts val="1400"/>
              <a:buNone/>
              <a:defRPr sz="1400">
                <a:solidFill>
                  <a:schemeClr val="lt1"/>
                </a:solidFill>
              </a:defRPr>
            </a:lvl4pPr>
            <a:lvl5pPr indent="-228600" lvl="4" marL="2286000" algn="l">
              <a:spcBef>
                <a:spcPts val="600"/>
              </a:spcBef>
              <a:spcAft>
                <a:spcPts val="0"/>
              </a:spcAft>
              <a:buSzPts val="1400"/>
              <a:buNone/>
              <a:defRPr sz="1400">
                <a:solidFill>
                  <a:schemeClr val="lt1"/>
                </a:solidFill>
              </a:defRPr>
            </a:lvl5pPr>
            <a:lvl6pPr indent="-228600" lvl="5" marL="2743200" algn="l">
              <a:spcBef>
                <a:spcPts val="600"/>
              </a:spcBef>
              <a:spcAft>
                <a:spcPts val="0"/>
              </a:spcAft>
              <a:buSzPts val="1400"/>
              <a:buNone/>
              <a:defRPr sz="1400">
                <a:solidFill>
                  <a:schemeClr val="lt1"/>
                </a:solidFill>
              </a:defRPr>
            </a:lvl6pPr>
            <a:lvl7pPr indent="-228600" lvl="6" marL="3200400" algn="l">
              <a:spcBef>
                <a:spcPts val="600"/>
              </a:spcBef>
              <a:spcAft>
                <a:spcPts val="0"/>
              </a:spcAft>
              <a:buSzPts val="1400"/>
              <a:buNone/>
              <a:defRPr sz="1400">
                <a:solidFill>
                  <a:schemeClr val="lt1"/>
                </a:solidFill>
              </a:defRPr>
            </a:lvl7pPr>
            <a:lvl8pPr indent="-228600" lvl="7" marL="3657600" algn="l">
              <a:spcBef>
                <a:spcPts val="600"/>
              </a:spcBef>
              <a:spcAft>
                <a:spcPts val="0"/>
              </a:spcAft>
              <a:buSzPts val="1400"/>
              <a:buNone/>
              <a:defRPr sz="1400">
                <a:solidFill>
                  <a:schemeClr val="lt1"/>
                </a:solidFill>
              </a:defRPr>
            </a:lvl8pPr>
            <a:lvl9pPr indent="-228600" lvl="8" marL="4114800" algn="l">
              <a:spcBef>
                <a:spcPts val="600"/>
              </a:spcBef>
              <a:spcAft>
                <a:spcPts val="600"/>
              </a:spcAft>
              <a:buSzPts val="1400"/>
              <a:buNone/>
              <a:defRPr sz="1400">
                <a:solidFill>
                  <a:schemeClr val="lt1"/>
                </a:solidFill>
              </a:defRPr>
            </a:lvl9pPr>
          </a:lstStyle>
          <a:p/>
        </p:txBody>
      </p:sp>
      <p:sp>
        <p:nvSpPr>
          <p:cNvPr id="78" name="Google Shape;78;p21"/>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1"/>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1" name="Shape 81"/>
        <p:cNvGrpSpPr/>
        <p:nvPr/>
      </p:nvGrpSpPr>
      <p:grpSpPr>
        <a:xfrm>
          <a:off x="0" y="0"/>
          <a:ext cx="0" cy="0"/>
          <a:chOff x="0" y="0"/>
          <a:chExt cx="0" cy="0"/>
        </a:xfrm>
      </p:grpSpPr>
      <p:sp>
        <p:nvSpPr>
          <p:cNvPr id="82" name="Google Shape;82;p22"/>
          <p:cNvSpPr txBox="1"/>
          <p:nvPr/>
        </p:nvSpPr>
        <p:spPr>
          <a:xfrm>
            <a:off x="836612" y="786824"/>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1"/>
              </a:buClr>
              <a:buSzPts val="8000"/>
              <a:buFont typeface="Century Gothic"/>
              <a:buNone/>
            </a:pPr>
            <a:r>
              <a:rPr b="0" i="0" lang="en-US" sz="8000" u="none" cap="none" strike="noStrike">
                <a:solidFill>
                  <a:schemeClr val="accent1"/>
                </a:solidFill>
                <a:latin typeface="Century Gothic"/>
                <a:ea typeface="Century Gothic"/>
                <a:cs typeface="Century Gothic"/>
                <a:sym typeface="Century Gothic"/>
              </a:rPr>
              <a:t>“</a:t>
            </a:r>
            <a:endParaRPr/>
          </a:p>
        </p:txBody>
      </p:sp>
      <p:sp>
        <p:nvSpPr>
          <p:cNvPr id="83" name="Google Shape;83;p22"/>
          <p:cNvSpPr txBox="1"/>
          <p:nvPr/>
        </p:nvSpPr>
        <p:spPr>
          <a:xfrm>
            <a:off x="10437812" y="274320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accent1"/>
              </a:buClr>
              <a:buSzPts val="8000"/>
              <a:buFont typeface="Century Gothic"/>
              <a:buNone/>
            </a:pPr>
            <a:r>
              <a:rPr b="0" i="0" lang="en-US" sz="8000" u="none" cap="none" strike="noStrike">
                <a:solidFill>
                  <a:schemeClr val="accent1"/>
                </a:solidFill>
                <a:latin typeface="Century Gothic"/>
                <a:ea typeface="Century Gothic"/>
                <a:cs typeface="Century Gothic"/>
                <a:sym typeface="Century Gothic"/>
              </a:rPr>
              <a:t>”</a:t>
            </a:r>
            <a:endParaRPr/>
          </a:p>
        </p:txBody>
      </p:sp>
      <p:sp>
        <p:nvSpPr>
          <p:cNvPr id="84" name="Google Shape;84;p22"/>
          <p:cNvSpPr txBox="1"/>
          <p:nvPr>
            <p:ph type="title"/>
          </p:nvPr>
        </p:nvSpPr>
        <p:spPr>
          <a:xfrm>
            <a:off x="1446213" y="609601"/>
            <a:ext cx="9296398" cy="2743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txBox="1"/>
          <p:nvPr>
            <p:ph idx="1" type="body"/>
          </p:nvPr>
        </p:nvSpPr>
        <p:spPr>
          <a:xfrm>
            <a:off x="1674812" y="3352800"/>
            <a:ext cx="8839202" cy="3810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2000"/>
              <a:buFont typeface="Century Gothic"/>
              <a:buNone/>
              <a:defRPr/>
            </a:lvl1pPr>
            <a:lvl2pPr indent="-228600" lvl="1" marL="914400" algn="l">
              <a:spcBef>
                <a:spcPts val="600"/>
              </a:spcBef>
              <a:spcAft>
                <a:spcPts val="0"/>
              </a:spcAft>
              <a:buSzPts val="1800"/>
              <a:buFont typeface="Century Gothic"/>
              <a:buNone/>
              <a:defRPr/>
            </a:lvl2pPr>
            <a:lvl3pPr indent="-228600" lvl="2" marL="1371600" algn="l">
              <a:spcBef>
                <a:spcPts val="600"/>
              </a:spcBef>
              <a:spcAft>
                <a:spcPts val="0"/>
              </a:spcAft>
              <a:buSzPts val="1600"/>
              <a:buFont typeface="Century Gothic"/>
              <a:buNone/>
              <a:defRPr/>
            </a:lvl3pPr>
            <a:lvl4pPr indent="-228600" lvl="3" marL="1828800" algn="l">
              <a:spcBef>
                <a:spcPts val="600"/>
              </a:spcBef>
              <a:spcAft>
                <a:spcPts val="0"/>
              </a:spcAft>
              <a:buSzPts val="1400"/>
              <a:buFont typeface="Century Gothic"/>
              <a:buNone/>
              <a:defRPr/>
            </a:lvl4pPr>
            <a:lvl5pPr indent="-228600" lvl="4" marL="2286000" algn="l">
              <a:spcBef>
                <a:spcPts val="600"/>
              </a:spcBef>
              <a:spcAft>
                <a:spcPts val="0"/>
              </a:spcAft>
              <a:buSzPts val="1400"/>
              <a:buFont typeface="Century Gothic"/>
              <a:buNone/>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86" name="Google Shape;86;p22"/>
          <p:cNvSpPr txBox="1"/>
          <p:nvPr>
            <p:ph idx="2" type="body"/>
          </p:nvPr>
        </p:nvSpPr>
        <p:spPr>
          <a:xfrm>
            <a:off x="1141411" y="4343400"/>
            <a:ext cx="9906000" cy="14478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2000"/>
              <a:buNone/>
              <a:defRPr sz="2000">
                <a:solidFill>
                  <a:schemeClr val="lt1"/>
                </a:solidFill>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87" name="Google Shape;87;p22"/>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2"/>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2"/>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0" name="Shape 90"/>
        <p:cNvGrpSpPr/>
        <p:nvPr/>
      </p:nvGrpSpPr>
      <p:grpSpPr>
        <a:xfrm>
          <a:off x="0" y="0"/>
          <a:ext cx="0" cy="0"/>
          <a:chOff x="0" y="0"/>
          <a:chExt cx="0" cy="0"/>
        </a:xfrm>
      </p:grpSpPr>
      <p:sp>
        <p:nvSpPr>
          <p:cNvPr id="91" name="Google Shape;91;p23"/>
          <p:cNvSpPr txBox="1"/>
          <p:nvPr>
            <p:ph type="title"/>
          </p:nvPr>
        </p:nvSpPr>
        <p:spPr>
          <a:xfrm>
            <a:off x="1141412" y="3308581"/>
            <a:ext cx="9906000"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3"/>
          <p:cNvSpPr txBox="1"/>
          <p:nvPr>
            <p:ph idx="1" type="body"/>
          </p:nvPr>
        </p:nvSpPr>
        <p:spPr>
          <a:xfrm>
            <a:off x="1141410" y="4777381"/>
            <a:ext cx="9906001" cy="860400"/>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solidFill>
                  <a:schemeClr val="lt1"/>
                </a:solidFill>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93" name="Google Shape;93;p23"/>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3"/>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3"/>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96" name="Shape 96"/>
        <p:cNvGrpSpPr/>
        <p:nvPr/>
      </p:nvGrpSpPr>
      <p:grpSpPr>
        <a:xfrm>
          <a:off x="0" y="0"/>
          <a:ext cx="0" cy="0"/>
          <a:chOff x="0" y="0"/>
          <a:chExt cx="0" cy="0"/>
        </a:xfrm>
      </p:grpSpPr>
      <p:sp>
        <p:nvSpPr>
          <p:cNvPr id="97" name="Google Shape;97;p24"/>
          <p:cNvSpPr txBox="1"/>
          <p:nvPr/>
        </p:nvSpPr>
        <p:spPr>
          <a:xfrm>
            <a:off x="836612" y="786824"/>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1"/>
              </a:buClr>
              <a:buSzPts val="8000"/>
              <a:buFont typeface="Century Gothic"/>
              <a:buNone/>
            </a:pPr>
            <a:r>
              <a:rPr b="0" i="0" lang="en-US" sz="8000" u="none" cap="none" strike="noStrike">
                <a:solidFill>
                  <a:schemeClr val="accent1"/>
                </a:solidFill>
                <a:latin typeface="Century Gothic"/>
                <a:ea typeface="Century Gothic"/>
                <a:cs typeface="Century Gothic"/>
                <a:sym typeface="Century Gothic"/>
              </a:rPr>
              <a:t>“</a:t>
            </a:r>
            <a:endParaRPr/>
          </a:p>
        </p:txBody>
      </p:sp>
      <p:sp>
        <p:nvSpPr>
          <p:cNvPr id="98" name="Google Shape;98;p24"/>
          <p:cNvSpPr txBox="1"/>
          <p:nvPr/>
        </p:nvSpPr>
        <p:spPr>
          <a:xfrm>
            <a:off x="10437812" y="274320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accent1"/>
              </a:buClr>
              <a:buSzPts val="8000"/>
              <a:buFont typeface="Century Gothic"/>
              <a:buNone/>
            </a:pPr>
            <a:r>
              <a:rPr b="0" i="0" lang="en-US" sz="8000" u="none" cap="none" strike="noStrike">
                <a:solidFill>
                  <a:schemeClr val="accent1"/>
                </a:solidFill>
                <a:latin typeface="Century Gothic"/>
                <a:ea typeface="Century Gothic"/>
                <a:cs typeface="Century Gothic"/>
                <a:sym typeface="Century Gothic"/>
              </a:rPr>
              <a:t>”</a:t>
            </a:r>
            <a:endParaRPr/>
          </a:p>
        </p:txBody>
      </p:sp>
      <p:sp>
        <p:nvSpPr>
          <p:cNvPr id="99" name="Google Shape;99;p24"/>
          <p:cNvSpPr txBox="1"/>
          <p:nvPr>
            <p:ph type="title"/>
          </p:nvPr>
        </p:nvSpPr>
        <p:spPr>
          <a:xfrm>
            <a:off x="1446213" y="609601"/>
            <a:ext cx="9296398" cy="2743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4"/>
          <p:cNvSpPr txBox="1"/>
          <p:nvPr>
            <p:ph idx="1" type="body"/>
          </p:nvPr>
        </p:nvSpPr>
        <p:spPr>
          <a:xfrm>
            <a:off x="1141412" y="3886200"/>
            <a:ext cx="9906000" cy="8890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2400"/>
              <a:buNone/>
              <a:defRPr b="0" sz="2400" cap="none">
                <a:solidFill>
                  <a:schemeClr val="lt1"/>
                </a:solidFill>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101" name="Google Shape;101;p24"/>
          <p:cNvSpPr txBox="1"/>
          <p:nvPr>
            <p:ph idx="2" type="body"/>
          </p:nvPr>
        </p:nvSpPr>
        <p:spPr>
          <a:xfrm>
            <a:off x="1141411" y="4775200"/>
            <a:ext cx="9906000" cy="10160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chemeClr val="lt1"/>
                </a:solidFill>
              </a:defRPr>
            </a:lvl1pPr>
            <a:lvl2pPr indent="-228600" lvl="1" marL="914400" algn="l">
              <a:spcBef>
                <a:spcPts val="600"/>
              </a:spcBef>
              <a:spcAft>
                <a:spcPts val="0"/>
              </a:spcAft>
              <a:buSzPts val="1800"/>
              <a:buNone/>
              <a:defRPr sz="1800">
                <a:solidFill>
                  <a:schemeClr val="lt1"/>
                </a:solidFill>
              </a:defRPr>
            </a:lvl2pPr>
            <a:lvl3pPr indent="-228600" lvl="2" marL="1371600" algn="l">
              <a:spcBef>
                <a:spcPts val="600"/>
              </a:spcBef>
              <a:spcAft>
                <a:spcPts val="0"/>
              </a:spcAft>
              <a:buSzPts val="1600"/>
              <a:buNone/>
              <a:defRPr sz="1600">
                <a:solidFill>
                  <a:schemeClr val="lt1"/>
                </a:solidFill>
              </a:defRPr>
            </a:lvl3pPr>
            <a:lvl4pPr indent="-228600" lvl="3" marL="1828800" algn="l">
              <a:spcBef>
                <a:spcPts val="600"/>
              </a:spcBef>
              <a:spcAft>
                <a:spcPts val="0"/>
              </a:spcAft>
              <a:buSzPts val="1400"/>
              <a:buNone/>
              <a:defRPr sz="1400">
                <a:solidFill>
                  <a:schemeClr val="lt1"/>
                </a:solidFill>
              </a:defRPr>
            </a:lvl4pPr>
            <a:lvl5pPr indent="-228600" lvl="4" marL="2286000" algn="l">
              <a:spcBef>
                <a:spcPts val="600"/>
              </a:spcBef>
              <a:spcAft>
                <a:spcPts val="0"/>
              </a:spcAft>
              <a:buSzPts val="1400"/>
              <a:buNone/>
              <a:defRPr sz="1400">
                <a:solidFill>
                  <a:schemeClr val="lt1"/>
                </a:solidFill>
              </a:defRPr>
            </a:lvl5pPr>
            <a:lvl6pPr indent="-228600" lvl="5" marL="2743200" algn="l">
              <a:spcBef>
                <a:spcPts val="600"/>
              </a:spcBef>
              <a:spcAft>
                <a:spcPts val="0"/>
              </a:spcAft>
              <a:buSzPts val="1400"/>
              <a:buNone/>
              <a:defRPr sz="1400">
                <a:solidFill>
                  <a:schemeClr val="lt1"/>
                </a:solidFill>
              </a:defRPr>
            </a:lvl6pPr>
            <a:lvl7pPr indent="-228600" lvl="6" marL="3200400" algn="l">
              <a:spcBef>
                <a:spcPts val="600"/>
              </a:spcBef>
              <a:spcAft>
                <a:spcPts val="0"/>
              </a:spcAft>
              <a:buSzPts val="1400"/>
              <a:buNone/>
              <a:defRPr sz="1400">
                <a:solidFill>
                  <a:schemeClr val="lt1"/>
                </a:solidFill>
              </a:defRPr>
            </a:lvl7pPr>
            <a:lvl8pPr indent="-228600" lvl="7" marL="3657600" algn="l">
              <a:spcBef>
                <a:spcPts val="600"/>
              </a:spcBef>
              <a:spcAft>
                <a:spcPts val="0"/>
              </a:spcAft>
              <a:buSzPts val="1400"/>
              <a:buNone/>
              <a:defRPr sz="1400">
                <a:solidFill>
                  <a:schemeClr val="lt1"/>
                </a:solidFill>
              </a:defRPr>
            </a:lvl8pPr>
            <a:lvl9pPr indent="-228600" lvl="8" marL="4114800" algn="l">
              <a:spcBef>
                <a:spcPts val="600"/>
              </a:spcBef>
              <a:spcAft>
                <a:spcPts val="600"/>
              </a:spcAft>
              <a:buSzPts val="1400"/>
              <a:buNone/>
              <a:defRPr sz="1400">
                <a:solidFill>
                  <a:schemeClr val="lt1"/>
                </a:solidFill>
              </a:defRPr>
            </a:lvl9pPr>
          </a:lstStyle>
          <a:p/>
        </p:txBody>
      </p:sp>
      <p:sp>
        <p:nvSpPr>
          <p:cNvPr id="102" name="Google Shape;102;p24"/>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4"/>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4"/>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05" name="Shape 105"/>
        <p:cNvGrpSpPr/>
        <p:nvPr/>
      </p:nvGrpSpPr>
      <p:grpSpPr>
        <a:xfrm>
          <a:off x="0" y="0"/>
          <a:ext cx="0" cy="0"/>
          <a:chOff x="0" y="0"/>
          <a:chExt cx="0" cy="0"/>
        </a:xfrm>
      </p:grpSpPr>
      <p:sp>
        <p:nvSpPr>
          <p:cNvPr id="106" name="Google Shape;106;p25"/>
          <p:cNvSpPr txBox="1"/>
          <p:nvPr>
            <p:ph type="title"/>
          </p:nvPr>
        </p:nvSpPr>
        <p:spPr>
          <a:xfrm>
            <a:off x="1141412" y="609601"/>
            <a:ext cx="9905999" cy="2743199"/>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5"/>
          <p:cNvSpPr txBox="1"/>
          <p:nvPr>
            <p:ph idx="1" type="body"/>
          </p:nvPr>
        </p:nvSpPr>
        <p:spPr>
          <a:xfrm>
            <a:off x="1141412" y="3505200"/>
            <a:ext cx="9906000"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560"/>
              </a:spcBef>
              <a:spcAft>
                <a:spcPts val="0"/>
              </a:spcAft>
              <a:buSzPts val="2800"/>
              <a:buNone/>
              <a:defRPr b="0" sz="2800" cap="none">
                <a:solidFill>
                  <a:schemeClr val="lt1"/>
                </a:solidFill>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108" name="Google Shape;108;p25"/>
          <p:cNvSpPr txBox="1"/>
          <p:nvPr>
            <p:ph idx="2" type="body"/>
          </p:nvPr>
        </p:nvSpPr>
        <p:spPr>
          <a:xfrm>
            <a:off x="1141411" y="4343400"/>
            <a:ext cx="9906000" cy="14478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chemeClr val="lt1"/>
                </a:solidFill>
              </a:defRPr>
            </a:lvl1pPr>
            <a:lvl2pPr indent="-228600" lvl="1" marL="914400" algn="l">
              <a:spcBef>
                <a:spcPts val="600"/>
              </a:spcBef>
              <a:spcAft>
                <a:spcPts val="0"/>
              </a:spcAft>
              <a:buSzPts val="1800"/>
              <a:buNone/>
              <a:defRPr sz="1800">
                <a:solidFill>
                  <a:schemeClr val="lt1"/>
                </a:solidFill>
              </a:defRPr>
            </a:lvl2pPr>
            <a:lvl3pPr indent="-228600" lvl="2" marL="1371600" algn="l">
              <a:spcBef>
                <a:spcPts val="600"/>
              </a:spcBef>
              <a:spcAft>
                <a:spcPts val="0"/>
              </a:spcAft>
              <a:buSzPts val="1600"/>
              <a:buNone/>
              <a:defRPr sz="1600">
                <a:solidFill>
                  <a:schemeClr val="lt1"/>
                </a:solidFill>
              </a:defRPr>
            </a:lvl3pPr>
            <a:lvl4pPr indent="-228600" lvl="3" marL="1828800" algn="l">
              <a:spcBef>
                <a:spcPts val="600"/>
              </a:spcBef>
              <a:spcAft>
                <a:spcPts val="0"/>
              </a:spcAft>
              <a:buSzPts val="1400"/>
              <a:buNone/>
              <a:defRPr sz="1400">
                <a:solidFill>
                  <a:schemeClr val="lt1"/>
                </a:solidFill>
              </a:defRPr>
            </a:lvl4pPr>
            <a:lvl5pPr indent="-228600" lvl="4" marL="2286000" algn="l">
              <a:spcBef>
                <a:spcPts val="600"/>
              </a:spcBef>
              <a:spcAft>
                <a:spcPts val="0"/>
              </a:spcAft>
              <a:buSzPts val="1400"/>
              <a:buNone/>
              <a:defRPr sz="1400">
                <a:solidFill>
                  <a:schemeClr val="lt1"/>
                </a:solidFill>
              </a:defRPr>
            </a:lvl5pPr>
            <a:lvl6pPr indent="-228600" lvl="5" marL="2743200" algn="l">
              <a:spcBef>
                <a:spcPts val="600"/>
              </a:spcBef>
              <a:spcAft>
                <a:spcPts val="0"/>
              </a:spcAft>
              <a:buSzPts val="1400"/>
              <a:buNone/>
              <a:defRPr sz="1400">
                <a:solidFill>
                  <a:schemeClr val="lt1"/>
                </a:solidFill>
              </a:defRPr>
            </a:lvl6pPr>
            <a:lvl7pPr indent="-228600" lvl="6" marL="3200400" algn="l">
              <a:spcBef>
                <a:spcPts val="600"/>
              </a:spcBef>
              <a:spcAft>
                <a:spcPts val="0"/>
              </a:spcAft>
              <a:buSzPts val="1400"/>
              <a:buNone/>
              <a:defRPr sz="1400">
                <a:solidFill>
                  <a:schemeClr val="lt1"/>
                </a:solidFill>
              </a:defRPr>
            </a:lvl7pPr>
            <a:lvl8pPr indent="-228600" lvl="7" marL="3657600" algn="l">
              <a:spcBef>
                <a:spcPts val="600"/>
              </a:spcBef>
              <a:spcAft>
                <a:spcPts val="0"/>
              </a:spcAft>
              <a:buSzPts val="1400"/>
              <a:buNone/>
              <a:defRPr sz="1400">
                <a:solidFill>
                  <a:schemeClr val="lt1"/>
                </a:solidFill>
              </a:defRPr>
            </a:lvl8pPr>
            <a:lvl9pPr indent="-228600" lvl="8" marL="4114800" algn="l">
              <a:spcBef>
                <a:spcPts val="600"/>
              </a:spcBef>
              <a:spcAft>
                <a:spcPts val="600"/>
              </a:spcAft>
              <a:buSzPts val="1400"/>
              <a:buNone/>
              <a:defRPr sz="1400">
                <a:solidFill>
                  <a:schemeClr val="lt1"/>
                </a:solidFill>
              </a:defRPr>
            </a:lvl9pPr>
          </a:lstStyle>
          <a:p/>
        </p:txBody>
      </p:sp>
      <p:sp>
        <p:nvSpPr>
          <p:cNvPr id="109" name="Google Shape;109;p25"/>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5"/>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5"/>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2" name="Shape 112"/>
        <p:cNvGrpSpPr/>
        <p:nvPr/>
      </p:nvGrpSpPr>
      <p:grpSpPr>
        <a:xfrm>
          <a:off x="0" y="0"/>
          <a:ext cx="0" cy="0"/>
          <a:chOff x="0" y="0"/>
          <a:chExt cx="0" cy="0"/>
        </a:xfrm>
      </p:grpSpPr>
      <p:sp>
        <p:nvSpPr>
          <p:cNvPr id="113" name="Google Shape;113;p26"/>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6"/>
          <p:cNvSpPr txBox="1"/>
          <p:nvPr>
            <p:ph idx="1" type="body"/>
          </p:nvPr>
        </p:nvSpPr>
        <p:spPr>
          <a:xfrm rot="5400000">
            <a:off x="4532312" y="-723899"/>
            <a:ext cx="3124201" cy="990599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115" name="Google Shape;115;p26"/>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6"/>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6"/>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8" name="Shape 118"/>
        <p:cNvGrpSpPr/>
        <p:nvPr/>
      </p:nvGrpSpPr>
      <p:grpSpPr>
        <a:xfrm>
          <a:off x="0" y="0"/>
          <a:ext cx="0" cy="0"/>
          <a:chOff x="0" y="0"/>
          <a:chExt cx="0" cy="0"/>
        </a:xfrm>
      </p:grpSpPr>
      <p:sp>
        <p:nvSpPr>
          <p:cNvPr id="119" name="Google Shape;119;p27"/>
          <p:cNvSpPr txBox="1"/>
          <p:nvPr>
            <p:ph type="title"/>
          </p:nvPr>
        </p:nvSpPr>
        <p:spPr>
          <a:xfrm rot="5400000">
            <a:off x="7351354" y="2095143"/>
            <a:ext cx="5181601" cy="221051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7"/>
          <p:cNvSpPr txBox="1"/>
          <p:nvPr>
            <p:ph idx="1" type="body"/>
          </p:nvPr>
        </p:nvSpPr>
        <p:spPr>
          <a:xfrm rot="5400000">
            <a:off x="2322512" y="-571500"/>
            <a:ext cx="5181600" cy="7543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SzPts val="1800"/>
              <a:buChar char="•"/>
              <a:defRPr/>
            </a:lvl6pPr>
            <a:lvl7pPr indent="-342900" lvl="6" marL="3200400" algn="l">
              <a:spcBef>
                <a:spcPts val="600"/>
              </a:spcBef>
              <a:spcAft>
                <a:spcPts val="0"/>
              </a:spcAft>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SzPts val="1800"/>
              <a:buChar char="•"/>
              <a:defRPr/>
            </a:lvl9pPr>
          </a:lstStyle>
          <a:p/>
        </p:txBody>
      </p:sp>
      <p:sp>
        <p:nvSpPr>
          <p:cNvPr id="121" name="Google Shape;121;p27"/>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7"/>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7"/>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200"/>
              <a:buFont typeface="Century Gothic"/>
              <a:buNone/>
              <a:defRPr b="0" i="0" sz="3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7" name="Google Shape;7;p10"/>
          <p:cNvSpPr txBox="1"/>
          <p:nvPr>
            <p:ph idx="1" type="body"/>
          </p:nvPr>
        </p:nvSpPr>
        <p:spPr>
          <a:xfrm>
            <a:off x="1141413" y="2666999"/>
            <a:ext cx="9905998" cy="3124201"/>
          </a:xfrm>
          <a:prstGeom prst="rect">
            <a:avLst/>
          </a:prstGeom>
          <a:noFill/>
          <a:ln>
            <a:noFill/>
          </a:ln>
        </p:spPr>
        <p:txBody>
          <a:bodyPr anchorCtr="0" anchor="ctr" bIns="45700" lIns="91425" spcFirstLastPara="1" rIns="91425" wrap="square" tIns="45700">
            <a:normAutofit/>
          </a:bodyPr>
          <a:lstStyle>
            <a:lvl1pPr indent="-355600" lvl="0" marL="457200" marR="0" rtl="0" algn="l">
              <a:spcBef>
                <a:spcPts val="400"/>
              </a:spcBef>
              <a:spcAft>
                <a:spcPts val="0"/>
              </a:spcAft>
              <a:buClr>
                <a:schemeClr val="lt1"/>
              </a:buClr>
              <a:buSzPts val="2000"/>
              <a:buFont typeface="Arial"/>
              <a:buChar char="•"/>
              <a:defRPr b="0" i="0" sz="2000" u="none" cap="small" strike="noStrike">
                <a:solidFill>
                  <a:schemeClr val="lt1"/>
                </a:solidFill>
                <a:latin typeface="Century Gothic"/>
                <a:ea typeface="Century Gothic"/>
                <a:cs typeface="Century Gothic"/>
                <a:sym typeface="Century Gothic"/>
              </a:defRPr>
            </a:lvl1pPr>
            <a:lvl2pPr indent="-342900" lvl="1" marL="914400" marR="0" rtl="0" algn="l">
              <a:spcBef>
                <a:spcPts val="600"/>
              </a:spcBef>
              <a:spcAft>
                <a:spcPts val="0"/>
              </a:spcAft>
              <a:buClr>
                <a:schemeClr val="lt1"/>
              </a:buClr>
              <a:buSzPts val="1800"/>
              <a:buFont typeface="Arial"/>
              <a:buChar char="•"/>
              <a:defRPr b="0" i="0" sz="1800" u="none" cap="small" strike="noStrike">
                <a:solidFill>
                  <a:schemeClr val="lt1"/>
                </a:solidFill>
                <a:latin typeface="Century Gothic"/>
                <a:ea typeface="Century Gothic"/>
                <a:cs typeface="Century Gothic"/>
                <a:sym typeface="Century Gothic"/>
              </a:defRPr>
            </a:lvl2pPr>
            <a:lvl3pPr indent="-330200" lvl="2" marL="1371600" marR="0" rtl="0" algn="l">
              <a:spcBef>
                <a:spcPts val="600"/>
              </a:spcBef>
              <a:spcAft>
                <a:spcPts val="0"/>
              </a:spcAft>
              <a:buClr>
                <a:schemeClr val="lt1"/>
              </a:buClr>
              <a:buSzPts val="1600"/>
              <a:buFont typeface="Arial"/>
              <a:buChar char="•"/>
              <a:defRPr b="0" i="0" sz="1600" u="none" cap="small" strike="noStrike">
                <a:solidFill>
                  <a:schemeClr val="lt1"/>
                </a:solidFill>
                <a:latin typeface="Century Gothic"/>
                <a:ea typeface="Century Gothic"/>
                <a:cs typeface="Century Gothic"/>
                <a:sym typeface="Century Gothic"/>
              </a:defRPr>
            </a:lvl3pPr>
            <a:lvl4pPr indent="-317500" lvl="3" marL="1828800" marR="0" rtl="0" algn="l">
              <a:spcBef>
                <a:spcPts val="600"/>
              </a:spcBef>
              <a:spcAft>
                <a:spcPts val="0"/>
              </a:spcAft>
              <a:buClr>
                <a:schemeClr val="lt1"/>
              </a:buClr>
              <a:buSzPts val="1400"/>
              <a:buFont typeface="Arial"/>
              <a:buChar char="•"/>
              <a:defRPr b="0" i="0" sz="1400" u="none" cap="small" strike="noStrike">
                <a:solidFill>
                  <a:schemeClr val="lt1"/>
                </a:solidFill>
                <a:latin typeface="Century Gothic"/>
                <a:ea typeface="Century Gothic"/>
                <a:cs typeface="Century Gothic"/>
                <a:sym typeface="Century Gothic"/>
              </a:defRPr>
            </a:lvl4pPr>
            <a:lvl5pPr indent="-317500" lvl="4" marL="2286000" marR="0" rtl="0" algn="l">
              <a:spcBef>
                <a:spcPts val="600"/>
              </a:spcBef>
              <a:spcAft>
                <a:spcPts val="0"/>
              </a:spcAft>
              <a:buClr>
                <a:schemeClr val="lt1"/>
              </a:buClr>
              <a:buSzPts val="1400"/>
              <a:buFont typeface="Arial"/>
              <a:buChar char="•"/>
              <a:defRPr b="0" i="0" sz="1400" u="none" cap="small" strike="noStrike">
                <a:solidFill>
                  <a:schemeClr val="lt1"/>
                </a:solidFill>
                <a:latin typeface="Century Gothic"/>
                <a:ea typeface="Century Gothic"/>
                <a:cs typeface="Century Gothic"/>
                <a:sym typeface="Century Gothic"/>
              </a:defRPr>
            </a:lvl5pPr>
            <a:lvl6pPr indent="-304800" lvl="5" marL="2743200" marR="0" rtl="0" algn="l">
              <a:spcBef>
                <a:spcPts val="600"/>
              </a:spcBef>
              <a:spcAft>
                <a:spcPts val="0"/>
              </a:spcAft>
              <a:buClr>
                <a:schemeClr val="lt1"/>
              </a:buClr>
              <a:buSzPts val="1200"/>
              <a:buFont typeface="Arial"/>
              <a:buChar char="•"/>
              <a:defRPr b="0" i="0" sz="1200" u="none" cap="small" strike="noStrike">
                <a:solidFill>
                  <a:schemeClr val="lt1"/>
                </a:solidFill>
                <a:latin typeface="Century Gothic"/>
                <a:ea typeface="Century Gothic"/>
                <a:cs typeface="Century Gothic"/>
                <a:sym typeface="Century Gothic"/>
              </a:defRPr>
            </a:lvl6pPr>
            <a:lvl7pPr indent="-304800" lvl="6" marL="3200400" marR="0" rtl="0" algn="l">
              <a:spcBef>
                <a:spcPts val="600"/>
              </a:spcBef>
              <a:spcAft>
                <a:spcPts val="0"/>
              </a:spcAft>
              <a:buClr>
                <a:schemeClr val="lt1"/>
              </a:buClr>
              <a:buSzPts val="1200"/>
              <a:buFont typeface="Arial"/>
              <a:buChar char="•"/>
              <a:defRPr b="0" i="0" sz="1200" u="none" cap="small" strike="noStrike">
                <a:solidFill>
                  <a:schemeClr val="lt1"/>
                </a:solidFill>
                <a:latin typeface="Century Gothic"/>
                <a:ea typeface="Century Gothic"/>
                <a:cs typeface="Century Gothic"/>
                <a:sym typeface="Century Gothic"/>
              </a:defRPr>
            </a:lvl7pPr>
            <a:lvl8pPr indent="-304800" lvl="7" marL="3657600" marR="0" rtl="0" algn="l">
              <a:spcBef>
                <a:spcPts val="600"/>
              </a:spcBef>
              <a:spcAft>
                <a:spcPts val="0"/>
              </a:spcAft>
              <a:buClr>
                <a:schemeClr val="lt1"/>
              </a:buClr>
              <a:buSzPts val="1200"/>
              <a:buFont typeface="Arial"/>
              <a:buChar char="•"/>
              <a:defRPr b="0" i="0" sz="1200" u="none" cap="small" strike="noStrike">
                <a:solidFill>
                  <a:schemeClr val="lt1"/>
                </a:solidFill>
                <a:latin typeface="Century Gothic"/>
                <a:ea typeface="Century Gothic"/>
                <a:cs typeface="Century Gothic"/>
                <a:sym typeface="Century Gothic"/>
              </a:defRPr>
            </a:lvl8pPr>
            <a:lvl9pPr indent="-304800" lvl="8" marL="4114800" marR="0" rtl="0" algn="l">
              <a:spcBef>
                <a:spcPts val="600"/>
              </a:spcBef>
              <a:spcAft>
                <a:spcPts val="600"/>
              </a:spcAft>
              <a:buClr>
                <a:schemeClr val="lt1"/>
              </a:buClr>
              <a:buSzPts val="1200"/>
              <a:buFont typeface="Arial"/>
              <a:buChar char="•"/>
              <a:defRPr b="0" i="0" sz="1200" u="none" cap="small" strike="noStrike">
                <a:solidFill>
                  <a:schemeClr val="lt1"/>
                </a:solidFill>
                <a:latin typeface="Century Gothic"/>
                <a:ea typeface="Century Gothic"/>
                <a:cs typeface="Century Gothic"/>
                <a:sym typeface="Century Gothic"/>
              </a:defRPr>
            </a:lvl9pPr>
          </a:lstStyle>
          <a:p/>
        </p:txBody>
      </p:sp>
      <p:sp>
        <p:nvSpPr>
          <p:cNvPr id="8" name="Google Shape;8;p10"/>
          <p:cNvSpPr txBox="1"/>
          <p:nvPr>
            <p:ph idx="10" type="dt"/>
          </p:nvPr>
        </p:nvSpPr>
        <p:spPr>
          <a:xfrm>
            <a:off x="8837612" y="5883275"/>
            <a:ext cx="1600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900" u="none" cap="none" strike="noStrike">
                <a:solidFill>
                  <a:srgbClr val="BFBFB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 name="Google Shape;9;p10"/>
          <p:cNvSpPr txBox="1"/>
          <p:nvPr>
            <p:ph idx="11" type="ftr"/>
          </p:nvPr>
        </p:nvSpPr>
        <p:spPr>
          <a:xfrm>
            <a:off x="1141412" y="5883275"/>
            <a:ext cx="7543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900" u="none" cap="none" strike="noStrike">
                <a:solidFill>
                  <a:srgbClr val="BFBFB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10"/>
          <p:cNvSpPr txBox="1"/>
          <p:nvPr>
            <p:ph idx="12" type="sldNum"/>
          </p:nvPr>
        </p:nvSpPr>
        <p:spPr>
          <a:xfrm>
            <a:off x="10514012" y="5883275"/>
            <a:ext cx="5511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900" u="none" cap="none" strike="noStrike">
                <a:solidFill>
                  <a:srgbClr val="BFBFBF"/>
                </a:solidFill>
                <a:latin typeface="Century Gothic"/>
                <a:ea typeface="Century Gothic"/>
                <a:cs typeface="Century Gothic"/>
                <a:sym typeface="Century Gothic"/>
              </a:defRPr>
            </a:lvl1pPr>
            <a:lvl2pPr indent="0" lvl="1" marL="0" marR="0" rtl="0" algn="r">
              <a:spcBef>
                <a:spcPts val="0"/>
              </a:spcBef>
              <a:buNone/>
              <a:defRPr b="1" i="0" sz="900" u="none" cap="none" strike="noStrike">
                <a:solidFill>
                  <a:srgbClr val="BFBFBF"/>
                </a:solidFill>
                <a:latin typeface="Century Gothic"/>
                <a:ea typeface="Century Gothic"/>
                <a:cs typeface="Century Gothic"/>
                <a:sym typeface="Century Gothic"/>
              </a:defRPr>
            </a:lvl2pPr>
            <a:lvl3pPr indent="0" lvl="2" marL="0" marR="0" rtl="0" algn="r">
              <a:spcBef>
                <a:spcPts val="0"/>
              </a:spcBef>
              <a:buNone/>
              <a:defRPr b="1" i="0" sz="900" u="none" cap="none" strike="noStrike">
                <a:solidFill>
                  <a:srgbClr val="BFBFBF"/>
                </a:solidFill>
                <a:latin typeface="Century Gothic"/>
                <a:ea typeface="Century Gothic"/>
                <a:cs typeface="Century Gothic"/>
                <a:sym typeface="Century Gothic"/>
              </a:defRPr>
            </a:lvl3pPr>
            <a:lvl4pPr indent="0" lvl="3" marL="0" marR="0" rtl="0" algn="r">
              <a:spcBef>
                <a:spcPts val="0"/>
              </a:spcBef>
              <a:buNone/>
              <a:defRPr b="1" i="0" sz="900" u="none" cap="none" strike="noStrike">
                <a:solidFill>
                  <a:srgbClr val="BFBFBF"/>
                </a:solidFill>
                <a:latin typeface="Century Gothic"/>
                <a:ea typeface="Century Gothic"/>
                <a:cs typeface="Century Gothic"/>
                <a:sym typeface="Century Gothic"/>
              </a:defRPr>
            </a:lvl4pPr>
            <a:lvl5pPr indent="0" lvl="4" marL="0" marR="0" rtl="0" algn="r">
              <a:spcBef>
                <a:spcPts val="0"/>
              </a:spcBef>
              <a:buNone/>
              <a:defRPr b="1" i="0" sz="900" u="none" cap="none" strike="noStrike">
                <a:solidFill>
                  <a:srgbClr val="BFBFBF"/>
                </a:solidFill>
                <a:latin typeface="Century Gothic"/>
                <a:ea typeface="Century Gothic"/>
                <a:cs typeface="Century Gothic"/>
                <a:sym typeface="Century Gothic"/>
              </a:defRPr>
            </a:lvl5pPr>
            <a:lvl6pPr indent="0" lvl="5" marL="0" marR="0" rtl="0" algn="r">
              <a:spcBef>
                <a:spcPts val="0"/>
              </a:spcBef>
              <a:buNone/>
              <a:defRPr b="1" i="0" sz="900" u="none" cap="none" strike="noStrike">
                <a:solidFill>
                  <a:srgbClr val="BFBFBF"/>
                </a:solidFill>
                <a:latin typeface="Century Gothic"/>
                <a:ea typeface="Century Gothic"/>
                <a:cs typeface="Century Gothic"/>
                <a:sym typeface="Century Gothic"/>
              </a:defRPr>
            </a:lvl6pPr>
            <a:lvl7pPr indent="0" lvl="6" marL="0" marR="0" rtl="0" algn="r">
              <a:spcBef>
                <a:spcPts val="0"/>
              </a:spcBef>
              <a:buNone/>
              <a:defRPr b="1" i="0" sz="900" u="none" cap="none" strike="noStrike">
                <a:solidFill>
                  <a:srgbClr val="BFBFBF"/>
                </a:solidFill>
                <a:latin typeface="Century Gothic"/>
                <a:ea typeface="Century Gothic"/>
                <a:cs typeface="Century Gothic"/>
                <a:sym typeface="Century Gothic"/>
              </a:defRPr>
            </a:lvl7pPr>
            <a:lvl8pPr indent="0" lvl="7" marL="0" marR="0" rtl="0" algn="r">
              <a:spcBef>
                <a:spcPts val="0"/>
              </a:spcBef>
              <a:buNone/>
              <a:defRPr b="1" i="0" sz="900" u="none" cap="none" strike="noStrike">
                <a:solidFill>
                  <a:srgbClr val="BFBFBF"/>
                </a:solidFill>
                <a:latin typeface="Century Gothic"/>
                <a:ea typeface="Century Gothic"/>
                <a:cs typeface="Century Gothic"/>
                <a:sym typeface="Century Gothic"/>
              </a:defRPr>
            </a:lvl8pPr>
            <a:lvl9pPr indent="0" lvl="8" marL="0" marR="0" rtl="0" algn="r">
              <a:spcBef>
                <a:spcPts val="0"/>
              </a:spcBef>
              <a:buNone/>
              <a:defRPr b="1" i="0" sz="9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descr="Abstract blurred background of department store" id="128" name="Google Shape;128;p1"/>
          <p:cNvPicPr preferRelativeResize="0"/>
          <p:nvPr/>
        </p:nvPicPr>
        <p:blipFill rotWithShape="1">
          <a:blip r:embed="rId3">
            <a:alphaModFix amt="60000"/>
          </a:blip>
          <a:srcRect b="15724" l="0" r="-1" t="0"/>
          <a:stretch/>
        </p:blipFill>
        <p:spPr>
          <a:xfrm>
            <a:off x="20" y="10"/>
            <a:ext cx="12188932" cy="6856614"/>
          </a:xfrm>
          <a:prstGeom prst="rect">
            <a:avLst/>
          </a:prstGeom>
          <a:noFill/>
          <a:ln>
            <a:noFill/>
          </a:ln>
        </p:spPr>
      </p:pic>
      <p:sp>
        <p:nvSpPr>
          <p:cNvPr id="129" name="Google Shape;129;p1"/>
          <p:cNvSpPr txBox="1"/>
          <p:nvPr>
            <p:ph type="title"/>
          </p:nvPr>
        </p:nvSpPr>
        <p:spPr>
          <a:xfrm>
            <a:off x="0" y="0"/>
            <a:ext cx="10972799" cy="118735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SzPts val="6600"/>
              <a:buFont typeface="Century Gothic"/>
              <a:buNone/>
            </a:pPr>
            <a:r>
              <a:rPr b="1" lang="en-US" sz="6600">
                <a:solidFill>
                  <a:srgbClr val="FFFFFF"/>
                </a:solidFill>
              </a:rPr>
              <a:t>INTRODUCTION</a:t>
            </a:r>
            <a:endParaRPr/>
          </a:p>
        </p:txBody>
      </p:sp>
      <p:sp>
        <p:nvSpPr>
          <p:cNvPr id="130" name="Google Shape;130;p1"/>
          <p:cNvSpPr txBox="1"/>
          <p:nvPr>
            <p:ph idx="1" type="body"/>
          </p:nvPr>
        </p:nvSpPr>
        <p:spPr>
          <a:xfrm>
            <a:off x="1219202" y="1562669"/>
            <a:ext cx="9954076" cy="438093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000"/>
              <a:buNone/>
            </a:pPr>
            <a:r>
              <a:rPr lang="en-US">
                <a:solidFill>
                  <a:schemeClr val="dk1"/>
                </a:solidFill>
              </a:rPr>
              <a:t>	</a:t>
            </a:r>
            <a:r>
              <a:rPr b="1" lang="en-US" sz="2800">
                <a:solidFill>
                  <a:schemeClr val="lt1"/>
                </a:solidFill>
              </a:rPr>
              <a:t>Businesses aim to maximize profits, while consumers strive to minimize their spending, creating a natural tension in the marketplace. However, consumers cannot access the highest quality products without incurring costs. This study seeks to investigate whether established trends in consumer behavior, particularly regarding the trade-off between price and quality, hold true within the Spokane metropolitan area. </a:t>
            </a:r>
            <a:endParaRPr b="1" i="1" sz="2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descr="A clock tower in the middle of a lake&#10;&#10;Description automatically generated" id="135" name="Google Shape;135;p2"/>
          <p:cNvPicPr preferRelativeResize="0"/>
          <p:nvPr/>
        </p:nvPicPr>
        <p:blipFill rotWithShape="1">
          <a:blip r:embed="rId3">
            <a:alphaModFix amt="60000"/>
          </a:blip>
          <a:srcRect b="-1121" l="-9911" r="15620" t="0"/>
          <a:stretch/>
        </p:blipFill>
        <p:spPr>
          <a:xfrm>
            <a:off x="-1446662" y="40942"/>
            <a:ext cx="13649262" cy="7614259"/>
          </a:xfrm>
          <a:prstGeom prst="rect">
            <a:avLst/>
          </a:prstGeom>
          <a:noFill/>
          <a:ln>
            <a:noFill/>
          </a:ln>
        </p:spPr>
      </p:pic>
      <p:sp>
        <p:nvSpPr>
          <p:cNvPr id="136" name="Google Shape;136;p2"/>
          <p:cNvSpPr txBox="1"/>
          <p:nvPr>
            <p:ph type="ctrTitle"/>
          </p:nvPr>
        </p:nvSpPr>
        <p:spPr>
          <a:xfrm>
            <a:off x="1" y="0"/>
            <a:ext cx="10611134" cy="305027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5200"/>
              <a:buFont typeface="Century Gothic"/>
              <a:buNone/>
            </a:pPr>
            <a:r>
              <a:rPr b="1" lang="en-US" sz="5200">
                <a:solidFill>
                  <a:srgbClr val="FFFFFF"/>
                </a:solidFill>
              </a:rPr>
              <a:t>WHAT DO CONSUMERS IN SPOKANE &amp; METROPOLITAN AREA PRIORITIZE MORE: PRICE OR QUALITY OF PRODUCTS?</a:t>
            </a:r>
            <a:endParaRPr/>
          </a:p>
        </p:txBody>
      </p:sp>
      <p:sp>
        <p:nvSpPr>
          <p:cNvPr id="137" name="Google Shape;137;p2"/>
          <p:cNvSpPr txBox="1"/>
          <p:nvPr>
            <p:ph idx="1" type="subTitle"/>
          </p:nvPr>
        </p:nvSpPr>
        <p:spPr>
          <a:xfrm>
            <a:off x="5691117" y="4878539"/>
            <a:ext cx="6497836" cy="1979461"/>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2200"/>
              <a:buNone/>
            </a:pPr>
            <a:r>
              <a:rPr i="1" lang="en-US" sz="2200">
                <a:solidFill>
                  <a:srgbClr val="FFFFFF"/>
                </a:solidFill>
              </a:rPr>
              <a:t>CHRISTOPHER NAVA</a:t>
            </a:r>
            <a:endParaRPr/>
          </a:p>
          <a:p>
            <a:pPr indent="0" lvl="0" marL="0" rtl="0" algn="r">
              <a:spcBef>
                <a:spcPts val="1040"/>
              </a:spcBef>
              <a:spcAft>
                <a:spcPts val="0"/>
              </a:spcAft>
              <a:buSzPts val="2200"/>
              <a:buNone/>
            </a:pPr>
            <a:r>
              <a:rPr i="1" lang="en-US" sz="2200">
                <a:solidFill>
                  <a:srgbClr val="FFFFFF"/>
                </a:solidFill>
              </a:rPr>
              <a:t>Faculty mentor: HABIB ISLAM, PhD</a:t>
            </a:r>
            <a:endParaRPr/>
          </a:p>
          <a:p>
            <a:pPr indent="0" lvl="0" marL="0" rtl="0" algn="r">
              <a:spcBef>
                <a:spcPts val="1040"/>
              </a:spcBef>
              <a:spcAft>
                <a:spcPts val="0"/>
              </a:spcAft>
              <a:buSzPts val="2200"/>
              <a:buNone/>
            </a:pPr>
            <a:r>
              <a:rPr i="1" lang="en-US" sz="2200">
                <a:solidFill>
                  <a:srgbClr val="FFFFFF"/>
                </a:solidFill>
              </a:rPr>
              <a:t>Program director: REBECCA CLARK, Ed.D </a:t>
            </a:r>
            <a:endParaRPr/>
          </a:p>
          <a:p>
            <a:pPr indent="0" lvl="0" marL="0" rtl="0" algn="r">
              <a:spcBef>
                <a:spcPts val="1040"/>
              </a:spcBef>
              <a:spcAft>
                <a:spcPts val="0"/>
              </a:spcAft>
              <a:buSzPts val="2200"/>
              <a:buNone/>
            </a:pPr>
            <a:r>
              <a:rPr i="1" lang="en-US" sz="2200">
                <a:solidFill>
                  <a:srgbClr val="FFFFFF"/>
                </a:solidFill>
              </a:rPr>
              <a:t>Academic advisor: CORI JAEGER, M.Ed., MFA </a:t>
            </a:r>
            <a:endParaRPr/>
          </a:p>
        </p:txBody>
      </p:sp>
      <p:pic>
        <p:nvPicPr>
          <p:cNvPr descr="A white logo with a black background" id="138" name="Google Shape;138;p2"/>
          <p:cNvPicPr preferRelativeResize="0"/>
          <p:nvPr/>
        </p:nvPicPr>
        <p:blipFill rotWithShape="1">
          <a:blip r:embed="rId4">
            <a:alphaModFix/>
          </a:blip>
          <a:srcRect b="0" l="0" r="0" t="0"/>
          <a:stretch/>
        </p:blipFill>
        <p:spPr>
          <a:xfrm>
            <a:off x="81886" y="4258101"/>
            <a:ext cx="4196687" cy="255212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grpSp>
        <p:nvGrpSpPr>
          <p:cNvPr id="143" name="Google Shape;143;p3"/>
          <p:cNvGrpSpPr/>
          <p:nvPr/>
        </p:nvGrpSpPr>
        <p:grpSpPr>
          <a:xfrm>
            <a:off x="2667678" y="679"/>
            <a:ext cx="6856642" cy="6856641"/>
            <a:chOff x="2667678" y="679"/>
            <a:chExt cx="6856642" cy="6856641"/>
          </a:xfrm>
        </p:grpSpPr>
        <p:sp>
          <p:nvSpPr>
            <p:cNvPr id="144" name="Google Shape;144;p3"/>
            <p:cNvSpPr/>
            <p:nvPr/>
          </p:nvSpPr>
          <p:spPr>
            <a:xfrm>
              <a:off x="4193976" y="1526976"/>
              <a:ext cx="3804046" cy="3804046"/>
            </a:xfrm>
            <a:prstGeom prst="ellipse">
              <a:avLst/>
            </a:prstGeom>
            <a:solidFill>
              <a:schemeClr val="accent1">
                <a:alpha val="49803"/>
              </a:schemeClr>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txBox="1"/>
            <p:nvPr/>
          </p:nvSpPr>
          <p:spPr>
            <a:xfrm>
              <a:off x="4751066" y="2084066"/>
              <a:ext cx="2689866" cy="2689866"/>
            </a:xfrm>
            <a:prstGeom prst="rect">
              <a:avLst/>
            </a:pr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chemeClr val="lt1"/>
                </a:buClr>
                <a:buSzPts val="3000"/>
                <a:buFont typeface="Century Gothic"/>
                <a:buNone/>
              </a:pPr>
              <a:r>
                <a:rPr b="0" i="0" lang="en-US" sz="3000" u="none" cap="none" strike="noStrike">
                  <a:solidFill>
                    <a:schemeClr val="lt1"/>
                  </a:solidFill>
                  <a:latin typeface="Century Gothic"/>
                  <a:ea typeface="Century Gothic"/>
                  <a:cs typeface="Century Gothic"/>
                  <a:sym typeface="Century Gothic"/>
                </a:rPr>
                <a:t>Psychological Factors</a:t>
              </a:r>
              <a:endParaRPr/>
            </a:p>
          </p:txBody>
        </p:sp>
        <p:sp>
          <p:nvSpPr>
            <p:cNvPr id="146" name="Google Shape;146;p3"/>
            <p:cNvSpPr/>
            <p:nvPr/>
          </p:nvSpPr>
          <p:spPr>
            <a:xfrm>
              <a:off x="5144987" y="679"/>
              <a:ext cx="1902023" cy="1902023"/>
            </a:xfrm>
            <a:prstGeom prst="ellipse">
              <a:avLst/>
            </a:prstGeom>
            <a:solidFill>
              <a:schemeClr val="accent1">
                <a:alpha val="49803"/>
              </a:schemeClr>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txBox="1"/>
            <p:nvPr/>
          </p:nvSpPr>
          <p:spPr>
            <a:xfrm>
              <a:off x="5423532" y="279224"/>
              <a:ext cx="1344933" cy="1344933"/>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lt1"/>
                </a:buClr>
                <a:buSzPts val="1900"/>
                <a:buFont typeface="Century Gothic"/>
                <a:buNone/>
              </a:pPr>
              <a:r>
                <a:rPr b="0" i="0" lang="en-US" sz="1900" u="none" cap="none" strike="noStrike">
                  <a:solidFill>
                    <a:schemeClr val="lt1"/>
                  </a:solidFill>
                  <a:latin typeface="Century Gothic"/>
                  <a:ea typeface="Century Gothic"/>
                  <a:cs typeface="Century Gothic"/>
                  <a:sym typeface="Century Gothic"/>
                </a:rPr>
                <a:t>Motivation</a:t>
              </a:r>
              <a:endParaRPr/>
            </a:p>
          </p:txBody>
        </p:sp>
        <p:sp>
          <p:nvSpPr>
            <p:cNvPr id="148" name="Google Shape;148;p3"/>
            <p:cNvSpPr/>
            <p:nvPr/>
          </p:nvSpPr>
          <p:spPr>
            <a:xfrm>
              <a:off x="7622297" y="2477988"/>
              <a:ext cx="1902023" cy="1902023"/>
            </a:xfrm>
            <a:prstGeom prst="ellipse">
              <a:avLst/>
            </a:prstGeom>
            <a:solidFill>
              <a:schemeClr val="accent1">
                <a:alpha val="49803"/>
              </a:schemeClr>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txBox="1"/>
            <p:nvPr/>
          </p:nvSpPr>
          <p:spPr>
            <a:xfrm>
              <a:off x="7900842" y="2756533"/>
              <a:ext cx="1344933" cy="1344933"/>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lt1"/>
                </a:buClr>
                <a:buSzPts val="1900"/>
                <a:buFont typeface="Century Gothic"/>
                <a:buNone/>
              </a:pPr>
              <a:r>
                <a:rPr b="0" i="0" lang="en-US" sz="1900" u="none" cap="none" strike="noStrike">
                  <a:solidFill>
                    <a:schemeClr val="lt1"/>
                  </a:solidFill>
                  <a:latin typeface="Century Gothic"/>
                  <a:ea typeface="Century Gothic"/>
                  <a:cs typeface="Century Gothic"/>
                  <a:sym typeface="Century Gothic"/>
                </a:rPr>
                <a:t>Perception</a:t>
              </a:r>
              <a:endParaRPr/>
            </a:p>
          </p:txBody>
        </p:sp>
        <p:sp>
          <p:nvSpPr>
            <p:cNvPr id="150" name="Google Shape;150;p3"/>
            <p:cNvSpPr/>
            <p:nvPr/>
          </p:nvSpPr>
          <p:spPr>
            <a:xfrm>
              <a:off x="5144987" y="4955297"/>
              <a:ext cx="1902023" cy="1902023"/>
            </a:xfrm>
            <a:prstGeom prst="ellipse">
              <a:avLst/>
            </a:prstGeom>
            <a:solidFill>
              <a:schemeClr val="accent1">
                <a:alpha val="49803"/>
              </a:schemeClr>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
            <p:cNvSpPr txBox="1"/>
            <p:nvPr/>
          </p:nvSpPr>
          <p:spPr>
            <a:xfrm>
              <a:off x="5423532" y="5233842"/>
              <a:ext cx="1344933" cy="1344933"/>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lt1"/>
                </a:buClr>
                <a:buSzPts val="1900"/>
                <a:buFont typeface="Century Gothic"/>
                <a:buNone/>
              </a:pPr>
              <a:r>
                <a:rPr b="0" i="0" lang="en-US" sz="1900" u="none" cap="none" strike="noStrike">
                  <a:solidFill>
                    <a:schemeClr val="lt1"/>
                  </a:solidFill>
                  <a:latin typeface="Century Gothic"/>
                  <a:ea typeface="Century Gothic"/>
                  <a:cs typeface="Century Gothic"/>
                  <a:sym typeface="Century Gothic"/>
                </a:rPr>
                <a:t>Attitudes </a:t>
              </a:r>
              <a:endParaRPr/>
            </a:p>
            <a:p>
              <a:pPr indent="0" lvl="0" marL="0" marR="0" rtl="0" algn="ctr">
                <a:lnSpc>
                  <a:spcPct val="90000"/>
                </a:lnSpc>
                <a:spcBef>
                  <a:spcPts val="665"/>
                </a:spcBef>
                <a:spcAft>
                  <a:spcPts val="0"/>
                </a:spcAft>
                <a:buClr>
                  <a:schemeClr val="lt1"/>
                </a:buClr>
                <a:buSzPts val="1900"/>
                <a:buFont typeface="Century Gothic"/>
                <a:buNone/>
              </a:pPr>
              <a:r>
                <a:rPr b="0" i="0" lang="en-US" sz="1900" u="none" cap="none" strike="noStrike">
                  <a:solidFill>
                    <a:schemeClr val="lt1"/>
                  </a:solidFill>
                  <a:latin typeface="Century Gothic"/>
                  <a:ea typeface="Century Gothic"/>
                  <a:cs typeface="Century Gothic"/>
                  <a:sym typeface="Century Gothic"/>
                </a:rPr>
                <a:t>&amp; beliefs</a:t>
              </a:r>
              <a:endParaRPr/>
            </a:p>
          </p:txBody>
        </p:sp>
        <p:sp>
          <p:nvSpPr>
            <p:cNvPr id="152" name="Google Shape;152;p3"/>
            <p:cNvSpPr/>
            <p:nvPr/>
          </p:nvSpPr>
          <p:spPr>
            <a:xfrm>
              <a:off x="2667678" y="2477988"/>
              <a:ext cx="1902023" cy="1902023"/>
            </a:xfrm>
            <a:prstGeom prst="ellipse">
              <a:avLst/>
            </a:prstGeom>
            <a:solidFill>
              <a:schemeClr val="accent1">
                <a:alpha val="49803"/>
              </a:schemeClr>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txBox="1"/>
            <p:nvPr/>
          </p:nvSpPr>
          <p:spPr>
            <a:xfrm>
              <a:off x="2946223" y="2756533"/>
              <a:ext cx="1344933" cy="1344933"/>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lt1"/>
                </a:buClr>
                <a:buSzPts val="1900"/>
                <a:buFont typeface="Century Gothic"/>
                <a:buNone/>
              </a:pPr>
              <a:r>
                <a:rPr b="0" i="0" lang="en-US" sz="1900" u="none" cap="none" strike="noStrike">
                  <a:solidFill>
                    <a:schemeClr val="lt1"/>
                  </a:solidFill>
                  <a:latin typeface="Century Gothic"/>
                  <a:ea typeface="Century Gothic"/>
                  <a:cs typeface="Century Gothic"/>
                  <a:sym typeface="Century Gothic"/>
                </a:rPr>
                <a:t>Learning</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4"/>
          <p:cNvSpPr txBox="1"/>
          <p:nvPr>
            <p:ph type="title"/>
          </p:nvPr>
        </p:nvSpPr>
        <p:spPr>
          <a:xfrm>
            <a:off x="974179" y="714375"/>
            <a:ext cx="3332955" cy="5076826"/>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Century Gothic"/>
              <a:buNone/>
            </a:pPr>
            <a:r>
              <a:rPr lang="en-US" sz="2800"/>
              <a:t>PSYCHOLOGICAL FACTOR</a:t>
            </a:r>
            <a:endParaRPr/>
          </a:p>
        </p:txBody>
      </p:sp>
      <p:sp>
        <p:nvSpPr>
          <p:cNvPr id="159" name="Google Shape;159;p4"/>
          <p:cNvSpPr/>
          <p:nvPr/>
        </p:nvSpPr>
        <p:spPr>
          <a:xfrm>
            <a:off x="4633356" y="0"/>
            <a:ext cx="7558643"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60" name="Google Shape;160;p4"/>
          <p:cNvSpPr/>
          <p:nvPr/>
        </p:nvSpPr>
        <p:spPr>
          <a:xfrm flipH="1" rot="5400000">
            <a:off x="1446539" y="3195797"/>
            <a:ext cx="6858000" cy="466406"/>
          </a:xfrm>
          <a:prstGeom prst="rect">
            <a:avLst/>
          </a:prstGeom>
          <a:gradFill>
            <a:gsLst>
              <a:gs pos="0">
                <a:srgbClr val="363D46">
                  <a:alpha val="0"/>
                </a:srgbClr>
              </a:gs>
              <a:gs pos="100000">
                <a:srgbClr val="282D34"/>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cxnSp>
        <p:nvCxnSpPr>
          <p:cNvPr id="161" name="Google Shape;161;p4"/>
          <p:cNvCxnSpPr/>
          <p:nvPr/>
        </p:nvCxnSpPr>
        <p:spPr>
          <a:xfrm>
            <a:off x="4642336" y="0"/>
            <a:ext cx="0" cy="6858000"/>
          </a:xfrm>
          <a:prstGeom prst="straightConnector1">
            <a:avLst/>
          </a:prstGeom>
          <a:solidFill>
            <a:srgbClr val="FFFFFF"/>
          </a:solidFill>
          <a:ln cap="flat" cmpd="sng" w="38100">
            <a:solidFill>
              <a:srgbClr val="363D46"/>
            </a:solidFill>
            <a:prstDash val="solid"/>
            <a:miter lim="800000"/>
            <a:headEnd len="sm" w="sm" type="none"/>
            <a:tailEnd len="sm" w="sm" type="none"/>
          </a:ln>
        </p:spPr>
      </p:cxnSp>
      <p:sp>
        <p:nvSpPr>
          <p:cNvPr id="162" name="Google Shape;162;p4"/>
          <p:cNvSpPr txBox="1"/>
          <p:nvPr>
            <p:ph idx="1" type="body"/>
          </p:nvPr>
        </p:nvSpPr>
        <p:spPr>
          <a:xfrm>
            <a:off x="4973046" y="714375"/>
            <a:ext cx="6253751" cy="5076825"/>
          </a:xfrm>
          <a:prstGeom prst="rect">
            <a:avLst/>
          </a:prstGeom>
          <a:noFill/>
          <a:ln>
            <a:noFill/>
          </a:ln>
        </p:spPr>
        <p:txBody>
          <a:bodyPr anchorCtr="0" anchor="ctr" bIns="45700" lIns="91425" spcFirstLastPara="1" rIns="91425" wrap="square" tIns="45700">
            <a:normAutofit lnSpcReduction="10000"/>
          </a:bodyPr>
          <a:lstStyle/>
          <a:p>
            <a:pPr indent="0" lvl="0" marL="0" rtl="0" algn="l">
              <a:spcBef>
                <a:spcPts val="0"/>
              </a:spcBef>
              <a:spcAft>
                <a:spcPts val="0"/>
              </a:spcAft>
              <a:buSzPts val="2800"/>
              <a:buFont typeface="Arial"/>
              <a:buNone/>
            </a:pPr>
            <a:r>
              <a:rPr b="1" lang="en-US" sz="2800">
                <a:solidFill>
                  <a:schemeClr val="lt1"/>
                </a:solidFill>
                <a:latin typeface="Arial"/>
                <a:ea typeface="Arial"/>
                <a:cs typeface="Arial"/>
                <a:sym typeface="Arial"/>
              </a:rPr>
              <a:t>	</a:t>
            </a:r>
            <a:r>
              <a:rPr lang="en-US" sz="2800">
                <a:solidFill>
                  <a:schemeClr val="lt1"/>
                </a:solidFill>
                <a:latin typeface="Calibri"/>
                <a:ea typeface="Calibri"/>
                <a:cs typeface="Calibri"/>
                <a:sym typeface="Calibri"/>
              </a:rPr>
              <a:t>Bayton's (1958) "Motivation, Cognition, Learning—Basic Factors in Consumer Behavior," provides a crucial understanding that there is an underlying psychological process influencing consumer priorities.</a:t>
            </a:r>
            <a:endParaRPr/>
          </a:p>
          <a:p>
            <a:pPr indent="0" lvl="0" marL="0" rtl="0" algn="l">
              <a:spcBef>
                <a:spcPts val="1160"/>
              </a:spcBef>
              <a:spcAft>
                <a:spcPts val="0"/>
              </a:spcAft>
              <a:buSzPts val="2800"/>
              <a:buFont typeface="Arial"/>
              <a:buNone/>
            </a:pPr>
            <a:r>
              <a:t/>
            </a:r>
            <a:endParaRPr sz="2800">
              <a:solidFill>
                <a:schemeClr val="lt1"/>
              </a:solidFill>
              <a:latin typeface="Calibri"/>
              <a:ea typeface="Calibri"/>
              <a:cs typeface="Calibri"/>
              <a:sym typeface="Calibri"/>
            </a:endParaRPr>
          </a:p>
          <a:p>
            <a:pPr indent="0" lvl="0" marL="0" rtl="0" algn="l">
              <a:spcBef>
                <a:spcPts val="1160"/>
              </a:spcBef>
              <a:spcAft>
                <a:spcPts val="0"/>
              </a:spcAft>
              <a:buSzPts val="2800"/>
              <a:buFont typeface="Arial"/>
              <a:buNone/>
            </a:pPr>
            <a:r>
              <a:rPr lang="en-US" sz="2800">
                <a:solidFill>
                  <a:schemeClr val="lt1"/>
                </a:solidFill>
                <a:latin typeface="Calibri"/>
                <a:ea typeface="Calibri"/>
                <a:cs typeface="Calibri"/>
                <a:sym typeface="Calibri"/>
              </a:rPr>
              <a:t>	Spiller and Belogolova’s study on consumer beliefs about quality and taste examines differences in willingness to pay and self-referencing (2017).</a:t>
            </a:r>
            <a:endParaRPr sz="28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pic>
        <p:nvPicPr>
          <p:cNvPr descr="Aqua and green fractal background like floral petal" id="167" name="Google Shape;167;p5"/>
          <p:cNvPicPr preferRelativeResize="0"/>
          <p:nvPr/>
        </p:nvPicPr>
        <p:blipFill rotWithShape="1">
          <a:blip r:embed="rId4">
            <a:alphaModFix amt="15000"/>
          </a:blip>
          <a:srcRect b="17158" l="0" r="0" t="7841"/>
          <a:stretch/>
        </p:blipFill>
        <p:spPr>
          <a:xfrm>
            <a:off x="20" y="10"/>
            <a:ext cx="12191980" cy="6857990"/>
          </a:xfrm>
          <a:prstGeom prst="rect">
            <a:avLst/>
          </a:prstGeom>
          <a:noFill/>
          <a:ln>
            <a:noFill/>
          </a:ln>
        </p:spPr>
      </p:pic>
      <p:sp>
        <p:nvSpPr>
          <p:cNvPr id="168" name="Google Shape;168;p5"/>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200"/>
              <a:buFont typeface="Century Gothic"/>
              <a:buNone/>
            </a:pPr>
            <a:r>
              <a:rPr lang="en-US"/>
              <a:t>INFLUENCE</a:t>
            </a:r>
            <a:endParaRPr/>
          </a:p>
        </p:txBody>
      </p:sp>
      <p:grpSp>
        <p:nvGrpSpPr>
          <p:cNvPr id="169" name="Google Shape;169;p5"/>
          <p:cNvGrpSpPr/>
          <p:nvPr/>
        </p:nvGrpSpPr>
        <p:grpSpPr>
          <a:xfrm>
            <a:off x="2669804" y="2804"/>
            <a:ext cx="6852389" cy="6852389"/>
            <a:chOff x="2669804" y="2804"/>
            <a:chExt cx="6852389" cy="6852389"/>
          </a:xfrm>
        </p:grpSpPr>
        <p:sp>
          <p:nvSpPr>
            <p:cNvPr id="170" name="Google Shape;170;p5"/>
            <p:cNvSpPr/>
            <p:nvPr/>
          </p:nvSpPr>
          <p:spPr>
            <a:xfrm>
              <a:off x="5194101" y="2527101"/>
              <a:ext cx="1803796" cy="1803796"/>
            </a:xfrm>
            <a:prstGeom prst="ellipse">
              <a:avLst/>
            </a:prstGeom>
            <a:solidFill>
              <a:schemeClr val="accent2"/>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5"/>
            <p:cNvSpPr txBox="1"/>
            <p:nvPr/>
          </p:nvSpPr>
          <p:spPr>
            <a:xfrm>
              <a:off x="5458261" y="2791261"/>
              <a:ext cx="1275476" cy="1275476"/>
            </a:xfrm>
            <a:prstGeom prst="rect">
              <a:avLst/>
            </a:prstGeom>
            <a:noFill/>
            <a:ln>
              <a:noFill/>
            </a:ln>
          </p:spPr>
          <p:txBody>
            <a:bodyPr anchorCtr="0" anchor="ctr" bIns="26650" lIns="26650" spcFirstLastPara="1" rIns="26650" wrap="square" tIns="26650">
              <a:noAutofit/>
            </a:bodyPr>
            <a:lstStyle/>
            <a:p>
              <a:pPr indent="0" lvl="0" marL="0" marR="0" rtl="0" algn="ctr">
                <a:lnSpc>
                  <a:spcPct val="90000"/>
                </a:lnSpc>
                <a:spcBef>
                  <a:spcPts val="0"/>
                </a:spcBef>
                <a:spcAft>
                  <a:spcPts val="0"/>
                </a:spcAft>
                <a:buClr>
                  <a:schemeClr val="lt1"/>
                </a:buClr>
                <a:buSzPts val="2100"/>
                <a:buFont typeface="Century Gothic"/>
                <a:buNone/>
              </a:pPr>
              <a:r>
                <a:rPr b="0" i="0" lang="en-US" sz="2100" u="none" cap="none" strike="noStrike">
                  <a:solidFill>
                    <a:schemeClr val="lt1"/>
                  </a:solidFill>
                  <a:latin typeface="Century Gothic"/>
                  <a:ea typeface="Century Gothic"/>
                  <a:cs typeface="Century Gothic"/>
                  <a:sym typeface="Century Gothic"/>
                </a:rPr>
                <a:t>Influence</a:t>
              </a:r>
              <a:endParaRPr/>
            </a:p>
          </p:txBody>
        </p:sp>
        <p:sp>
          <p:nvSpPr>
            <p:cNvPr id="172" name="Google Shape;172;p5"/>
            <p:cNvSpPr/>
            <p:nvPr/>
          </p:nvSpPr>
          <p:spPr>
            <a:xfrm rot="5400000">
              <a:off x="5905067" y="1871013"/>
              <a:ext cx="381864" cy="613290"/>
            </a:xfrm>
            <a:prstGeom prst="rightArrow">
              <a:avLst>
                <a:gd fmla="val 60000" name="adj1"/>
                <a:gd fmla="val 50000" name="adj2"/>
              </a:avLst>
            </a:prstGeom>
            <a:solidFill>
              <a:srgbClr val="DB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5"/>
            <p:cNvSpPr txBox="1"/>
            <p:nvPr/>
          </p:nvSpPr>
          <p:spPr>
            <a:xfrm rot="5400000">
              <a:off x="5962347" y="1936392"/>
              <a:ext cx="267305" cy="36797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Century Gothic"/>
                <a:buNone/>
              </a:pPr>
              <a:r>
                <a:t/>
              </a:r>
              <a:endParaRPr b="0" i="0" sz="1400" u="none" cap="none" strike="noStrike">
                <a:solidFill>
                  <a:schemeClr val="lt1"/>
                </a:solidFill>
                <a:latin typeface="Century Gothic"/>
                <a:ea typeface="Century Gothic"/>
                <a:cs typeface="Century Gothic"/>
                <a:sym typeface="Century Gothic"/>
              </a:endParaRPr>
            </a:p>
          </p:txBody>
        </p:sp>
        <p:sp>
          <p:nvSpPr>
            <p:cNvPr id="174" name="Google Shape;174;p5"/>
            <p:cNvSpPr/>
            <p:nvPr/>
          </p:nvSpPr>
          <p:spPr>
            <a:xfrm>
              <a:off x="5194101" y="2804"/>
              <a:ext cx="1803796" cy="1803796"/>
            </a:xfrm>
            <a:prstGeom prst="ellipse">
              <a:avLst/>
            </a:prstGeom>
            <a:solidFill>
              <a:schemeClr val="accent2"/>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5"/>
            <p:cNvSpPr txBox="1"/>
            <p:nvPr/>
          </p:nvSpPr>
          <p:spPr>
            <a:xfrm>
              <a:off x="5458261" y="266964"/>
              <a:ext cx="1275476" cy="127547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entury Gothic"/>
                <a:buNone/>
              </a:pPr>
              <a:r>
                <a:rPr b="0" i="0" lang="en-US" sz="1400" u="none" cap="none" strike="noStrike">
                  <a:solidFill>
                    <a:schemeClr val="lt1"/>
                  </a:solidFill>
                  <a:latin typeface="Century Gothic"/>
                  <a:ea typeface="Century Gothic"/>
                  <a:cs typeface="Century Gothic"/>
                  <a:sym typeface="Century Gothic"/>
                </a:rPr>
                <a:t>Psychological</a:t>
              </a:r>
              <a:endParaRPr/>
            </a:p>
          </p:txBody>
        </p:sp>
        <p:sp>
          <p:nvSpPr>
            <p:cNvPr id="176" name="Google Shape;176;p5"/>
            <p:cNvSpPr/>
            <p:nvPr/>
          </p:nvSpPr>
          <p:spPr>
            <a:xfrm rot="10800000">
              <a:off x="7156407" y="3122354"/>
              <a:ext cx="381864" cy="613290"/>
            </a:xfrm>
            <a:prstGeom prst="rightArrow">
              <a:avLst>
                <a:gd fmla="val 60000" name="adj1"/>
                <a:gd fmla="val 50000" name="adj2"/>
              </a:avLst>
            </a:prstGeom>
            <a:solidFill>
              <a:srgbClr val="DB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5"/>
            <p:cNvSpPr txBox="1"/>
            <p:nvPr/>
          </p:nvSpPr>
          <p:spPr>
            <a:xfrm rot="10800000">
              <a:off x="7270966" y="3245012"/>
              <a:ext cx="267305" cy="36797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Century Gothic"/>
                <a:buNone/>
              </a:pPr>
              <a:r>
                <a:t/>
              </a:r>
              <a:endParaRPr b="0" i="0" sz="1400" u="none" cap="none" strike="noStrike">
                <a:solidFill>
                  <a:schemeClr val="lt1"/>
                </a:solidFill>
                <a:latin typeface="Century Gothic"/>
                <a:ea typeface="Century Gothic"/>
                <a:cs typeface="Century Gothic"/>
                <a:sym typeface="Century Gothic"/>
              </a:endParaRPr>
            </a:p>
          </p:txBody>
        </p:sp>
        <p:sp>
          <p:nvSpPr>
            <p:cNvPr id="178" name="Google Shape;178;p5"/>
            <p:cNvSpPr/>
            <p:nvPr/>
          </p:nvSpPr>
          <p:spPr>
            <a:xfrm>
              <a:off x="7718397" y="2527101"/>
              <a:ext cx="1803796" cy="1803796"/>
            </a:xfrm>
            <a:prstGeom prst="ellipse">
              <a:avLst/>
            </a:prstGeom>
            <a:solidFill>
              <a:schemeClr val="accent2"/>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5"/>
            <p:cNvSpPr txBox="1"/>
            <p:nvPr/>
          </p:nvSpPr>
          <p:spPr>
            <a:xfrm>
              <a:off x="7982557" y="2791261"/>
              <a:ext cx="1275476" cy="127547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entury Gothic"/>
                <a:buNone/>
              </a:pPr>
              <a:r>
                <a:rPr b="0" i="0" lang="en-US" sz="1400" u="none" cap="none" strike="noStrike">
                  <a:solidFill>
                    <a:schemeClr val="lt1"/>
                  </a:solidFill>
                  <a:latin typeface="Century Gothic"/>
                  <a:ea typeface="Century Gothic"/>
                  <a:cs typeface="Century Gothic"/>
                  <a:sym typeface="Century Gothic"/>
                </a:rPr>
                <a:t>Personal</a:t>
              </a:r>
              <a:endParaRPr/>
            </a:p>
          </p:txBody>
        </p:sp>
        <p:sp>
          <p:nvSpPr>
            <p:cNvPr id="180" name="Google Shape;180;p5"/>
            <p:cNvSpPr/>
            <p:nvPr/>
          </p:nvSpPr>
          <p:spPr>
            <a:xfrm rot="-5400000">
              <a:off x="5905067" y="4373694"/>
              <a:ext cx="381864" cy="613290"/>
            </a:xfrm>
            <a:prstGeom prst="rightArrow">
              <a:avLst>
                <a:gd fmla="val 60000" name="adj1"/>
                <a:gd fmla="val 50000" name="adj2"/>
              </a:avLst>
            </a:prstGeom>
            <a:solidFill>
              <a:srgbClr val="DB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5"/>
            <p:cNvSpPr txBox="1"/>
            <p:nvPr/>
          </p:nvSpPr>
          <p:spPr>
            <a:xfrm rot="-5400000">
              <a:off x="5962347" y="4553632"/>
              <a:ext cx="267305" cy="36797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Century Gothic"/>
                <a:buNone/>
              </a:pPr>
              <a:r>
                <a:t/>
              </a:r>
              <a:endParaRPr b="0" i="0" sz="1400" u="none" cap="none" strike="noStrike">
                <a:solidFill>
                  <a:schemeClr val="lt1"/>
                </a:solidFill>
                <a:latin typeface="Century Gothic"/>
                <a:ea typeface="Century Gothic"/>
                <a:cs typeface="Century Gothic"/>
                <a:sym typeface="Century Gothic"/>
              </a:endParaRPr>
            </a:p>
          </p:txBody>
        </p:sp>
        <p:sp>
          <p:nvSpPr>
            <p:cNvPr id="182" name="Google Shape;182;p5"/>
            <p:cNvSpPr/>
            <p:nvPr/>
          </p:nvSpPr>
          <p:spPr>
            <a:xfrm>
              <a:off x="5194101" y="5051397"/>
              <a:ext cx="1803796" cy="1803796"/>
            </a:xfrm>
            <a:prstGeom prst="ellipse">
              <a:avLst/>
            </a:prstGeom>
            <a:solidFill>
              <a:schemeClr val="accent2"/>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5"/>
            <p:cNvSpPr txBox="1"/>
            <p:nvPr/>
          </p:nvSpPr>
          <p:spPr>
            <a:xfrm>
              <a:off x="5458261" y="5315557"/>
              <a:ext cx="1275476" cy="127547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entury Gothic"/>
                <a:buNone/>
              </a:pPr>
              <a:r>
                <a:rPr b="0" i="0" lang="en-US" sz="1400" u="none" cap="none" strike="noStrike">
                  <a:solidFill>
                    <a:schemeClr val="lt1"/>
                  </a:solidFill>
                  <a:latin typeface="Century Gothic"/>
                  <a:ea typeface="Century Gothic"/>
                  <a:cs typeface="Century Gothic"/>
                  <a:sym typeface="Century Gothic"/>
                </a:rPr>
                <a:t>Social</a:t>
              </a:r>
              <a:endParaRPr/>
            </a:p>
          </p:txBody>
        </p:sp>
        <p:sp>
          <p:nvSpPr>
            <p:cNvPr id="184" name="Google Shape;184;p5"/>
            <p:cNvSpPr/>
            <p:nvPr/>
          </p:nvSpPr>
          <p:spPr>
            <a:xfrm>
              <a:off x="4653726" y="3122354"/>
              <a:ext cx="381864" cy="613290"/>
            </a:xfrm>
            <a:prstGeom prst="rightArrow">
              <a:avLst>
                <a:gd fmla="val 60000" name="adj1"/>
                <a:gd fmla="val 50000" name="adj2"/>
              </a:avLst>
            </a:prstGeom>
            <a:solidFill>
              <a:srgbClr val="DB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5"/>
            <p:cNvSpPr txBox="1"/>
            <p:nvPr/>
          </p:nvSpPr>
          <p:spPr>
            <a:xfrm rot="10800000">
              <a:off x="4653726" y="3245012"/>
              <a:ext cx="267305" cy="36797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Century Gothic"/>
                <a:buNone/>
              </a:pPr>
              <a:r>
                <a:t/>
              </a:r>
              <a:endParaRPr b="0" i="0" sz="1400" u="none" cap="none" strike="noStrike">
                <a:solidFill>
                  <a:schemeClr val="lt1"/>
                </a:solidFill>
                <a:latin typeface="Century Gothic"/>
                <a:ea typeface="Century Gothic"/>
                <a:cs typeface="Century Gothic"/>
                <a:sym typeface="Century Gothic"/>
              </a:endParaRPr>
            </a:p>
          </p:txBody>
        </p:sp>
        <p:sp>
          <p:nvSpPr>
            <p:cNvPr id="186" name="Google Shape;186;p5"/>
            <p:cNvSpPr/>
            <p:nvPr/>
          </p:nvSpPr>
          <p:spPr>
            <a:xfrm>
              <a:off x="2669804" y="2527101"/>
              <a:ext cx="1803796" cy="1803796"/>
            </a:xfrm>
            <a:prstGeom prst="ellipse">
              <a:avLst/>
            </a:prstGeom>
            <a:solidFill>
              <a:schemeClr val="accent2"/>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5"/>
            <p:cNvSpPr txBox="1"/>
            <p:nvPr/>
          </p:nvSpPr>
          <p:spPr>
            <a:xfrm>
              <a:off x="2933964" y="2791261"/>
              <a:ext cx="1275476" cy="127547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entury Gothic"/>
                <a:buNone/>
              </a:pPr>
              <a:r>
                <a:rPr b="0" i="0" lang="en-US" sz="1400" u="none" cap="none" strike="noStrike">
                  <a:solidFill>
                    <a:schemeClr val="lt1"/>
                  </a:solidFill>
                  <a:latin typeface="Century Gothic"/>
                  <a:ea typeface="Century Gothic"/>
                  <a:cs typeface="Century Gothic"/>
                  <a:sym typeface="Century Gothic"/>
                </a:rPr>
                <a:t>Cultural</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pic>
        <p:nvPicPr>
          <p:cNvPr descr="Glasses on top of a book" id="192" name="Google Shape;192;p6"/>
          <p:cNvPicPr preferRelativeResize="0"/>
          <p:nvPr/>
        </p:nvPicPr>
        <p:blipFill rotWithShape="1">
          <a:blip r:embed="rId4">
            <a:alphaModFix amt="15000"/>
          </a:blip>
          <a:srcRect b="2086" l="0" r="0" t="13008"/>
          <a:stretch/>
        </p:blipFill>
        <p:spPr>
          <a:xfrm>
            <a:off x="20" y="10"/>
            <a:ext cx="12191980" cy="6857990"/>
          </a:xfrm>
          <a:prstGeom prst="rect">
            <a:avLst/>
          </a:prstGeom>
          <a:noFill/>
          <a:ln>
            <a:noFill/>
          </a:ln>
        </p:spPr>
      </p:pic>
      <p:sp>
        <p:nvSpPr>
          <p:cNvPr id="193" name="Google Shape;193;p6"/>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200"/>
              <a:buFont typeface="Arial"/>
              <a:buNone/>
            </a:pPr>
            <a:r>
              <a:rPr lang="en-US">
                <a:latin typeface="Arial"/>
                <a:ea typeface="Arial"/>
                <a:cs typeface="Arial"/>
                <a:sym typeface="Arial"/>
              </a:rPr>
              <a:t>INFLUENCE</a:t>
            </a:r>
            <a:endParaRPr/>
          </a:p>
        </p:txBody>
      </p:sp>
      <p:sp>
        <p:nvSpPr>
          <p:cNvPr id="194" name="Google Shape;194;p6"/>
          <p:cNvSpPr txBox="1"/>
          <p:nvPr>
            <p:ph idx="1" type="body"/>
          </p:nvPr>
        </p:nvSpPr>
        <p:spPr>
          <a:xfrm>
            <a:off x="1141413" y="1921883"/>
            <a:ext cx="9905998" cy="488957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SzPts val="2800"/>
              <a:buNone/>
            </a:pPr>
            <a:r>
              <a:t/>
            </a:r>
            <a:endParaRPr b="1" sz="2800">
              <a:latin typeface="Arial"/>
              <a:ea typeface="Arial"/>
              <a:cs typeface="Arial"/>
              <a:sym typeface="Arial"/>
            </a:endParaRPr>
          </a:p>
          <a:p>
            <a:pPr indent="0" lvl="1" marL="457200" rtl="0" algn="l">
              <a:spcBef>
                <a:spcPts val="1160"/>
              </a:spcBef>
              <a:spcAft>
                <a:spcPts val="0"/>
              </a:spcAft>
              <a:buSzPts val="2800"/>
              <a:buNone/>
            </a:pPr>
            <a:r>
              <a:rPr lang="en-US" sz="2800">
                <a:latin typeface="Arial"/>
                <a:ea typeface="Arial"/>
                <a:cs typeface="Arial"/>
                <a:sym typeface="Arial"/>
              </a:rPr>
              <a:t>	Matthew Thomas et al. (2005), “The Ties That Bind: Measuring the Strength of Consumers’ Emotional Attachments to Brands,” shifts the focus to the emotional side of consumer behavior. </a:t>
            </a:r>
            <a:endParaRPr/>
          </a:p>
          <a:p>
            <a:pPr indent="0" lvl="1" marL="457200" rtl="0" algn="l">
              <a:spcBef>
                <a:spcPts val="1160"/>
              </a:spcBef>
              <a:spcAft>
                <a:spcPts val="0"/>
              </a:spcAft>
              <a:buSzPts val="2800"/>
              <a:buNone/>
            </a:pPr>
            <a:r>
              <a:rPr lang="en-US" sz="2800">
                <a:latin typeface="Arial"/>
                <a:ea typeface="Arial"/>
                <a:cs typeface="Arial"/>
                <a:sym typeface="Arial"/>
              </a:rPr>
              <a:t>	"Contagious: How Things Catch On," Berger (2014) provides insight into the psychological factors that shape word of mouth and outlines additional questions that deserve further study.</a:t>
            </a:r>
            <a:endParaRPr/>
          </a:p>
          <a:p>
            <a:pPr indent="0" lvl="1" marL="457200" rtl="0" algn="l">
              <a:spcBef>
                <a:spcPts val="1160"/>
              </a:spcBef>
              <a:spcAft>
                <a:spcPts val="0"/>
              </a:spcAft>
              <a:buSzPts val="2800"/>
              <a:buNone/>
            </a:pPr>
            <a:r>
              <a:rPr lang="en-US" sz="2800">
                <a:latin typeface="Arial"/>
                <a:ea typeface="Arial"/>
                <a:cs typeface="Arial"/>
                <a:sym typeface="Arial"/>
              </a:rPr>
              <a:t>	</a:t>
            </a:r>
            <a:endParaRPr sz="2800">
              <a:latin typeface="Arial"/>
              <a:ea typeface="Arial"/>
              <a:cs typeface="Arial"/>
              <a:sym typeface="Arial"/>
            </a:endParaRPr>
          </a:p>
          <a:p>
            <a:pPr indent="-107950" lvl="0" marL="285750" rtl="0" algn="l">
              <a:spcBef>
                <a:spcPts val="1160"/>
              </a:spcBef>
              <a:spcAft>
                <a:spcPts val="0"/>
              </a:spcAft>
              <a:buSzPts val="2800"/>
              <a:buNone/>
            </a:pPr>
            <a:r>
              <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7"/>
          <p:cNvSpPr txBox="1"/>
          <p:nvPr>
            <p:ph type="title"/>
          </p:nvPr>
        </p:nvSpPr>
        <p:spPr>
          <a:xfrm>
            <a:off x="6735098" y="0"/>
            <a:ext cx="5456902" cy="1303361"/>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Arial"/>
              <a:buNone/>
            </a:pPr>
            <a:r>
              <a:rPr lang="en-US" sz="4400">
                <a:latin typeface="Arial"/>
                <a:ea typeface="Arial"/>
                <a:cs typeface="Arial"/>
                <a:sym typeface="Arial"/>
              </a:rPr>
              <a:t>CONSUMER DECISION-MAKING</a:t>
            </a:r>
            <a:endParaRPr/>
          </a:p>
        </p:txBody>
      </p:sp>
      <p:pic>
        <p:nvPicPr>
          <p:cNvPr descr="Wood human figure" id="200" name="Google Shape;200;p7"/>
          <p:cNvPicPr preferRelativeResize="0"/>
          <p:nvPr/>
        </p:nvPicPr>
        <p:blipFill rotWithShape="1">
          <a:blip r:embed="rId4">
            <a:alphaModFix/>
          </a:blip>
          <a:srcRect b="0" l="0" r="34795" t="0"/>
          <a:stretch/>
        </p:blipFill>
        <p:spPr>
          <a:xfrm>
            <a:off x="0" y="-12394"/>
            <a:ext cx="6711227" cy="6870394"/>
          </a:xfrm>
          <a:prstGeom prst="roundRect">
            <a:avLst>
              <a:gd fmla="val 3517" name="adj"/>
            </a:avLst>
          </a:prstGeom>
          <a:noFill/>
          <a:ln cap="flat" cmpd="sng" w="38100">
            <a:solidFill>
              <a:srgbClr val="363D46"/>
            </a:solidFill>
            <a:prstDash val="solid"/>
            <a:round/>
            <a:headEnd len="sm" w="sm" type="none"/>
            <a:tailEnd len="sm" w="sm" type="none"/>
          </a:ln>
        </p:spPr>
      </p:pic>
      <p:grpSp>
        <p:nvGrpSpPr>
          <p:cNvPr id="201" name="Google Shape;201;p7"/>
          <p:cNvGrpSpPr/>
          <p:nvPr/>
        </p:nvGrpSpPr>
        <p:grpSpPr>
          <a:xfrm>
            <a:off x="6816927" y="1632641"/>
            <a:ext cx="5288767" cy="4180317"/>
            <a:chOff x="1596658" y="-25561"/>
            <a:chExt cx="5288767" cy="4180317"/>
          </a:xfrm>
        </p:grpSpPr>
        <p:sp>
          <p:nvSpPr>
            <p:cNvPr id="202" name="Google Shape;202;p7"/>
            <p:cNvSpPr/>
            <p:nvPr/>
          </p:nvSpPr>
          <p:spPr>
            <a:xfrm>
              <a:off x="2178293" y="-25561"/>
              <a:ext cx="4125496" cy="4125496"/>
            </a:xfrm>
            <a:custGeom>
              <a:rect b="b" l="l" r="r" t="t"/>
              <a:pathLst>
                <a:path extrusionOk="0" h="120000" w="120000">
                  <a:moveTo>
                    <a:pt x="79199" y="6949"/>
                  </a:moveTo>
                  <a:lnTo>
                    <a:pt x="79199" y="6949"/>
                  </a:lnTo>
                  <a:cubicBezTo>
                    <a:pt x="103195" y="15633"/>
                    <a:pt x="118373" y="39343"/>
                    <a:pt x="116216" y="64770"/>
                  </a:cubicBezTo>
                  <a:cubicBezTo>
                    <a:pt x="114059" y="90197"/>
                    <a:pt x="95102" y="111010"/>
                    <a:pt x="69987" y="115527"/>
                  </a:cubicBezTo>
                  <a:cubicBezTo>
                    <a:pt x="44872" y="120044"/>
                    <a:pt x="19851" y="107141"/>
                    <a:pt x="8969" y="84059"/>
                  </a:cubicBezTo>
                  <a:cubicBezTo>
                    <a:pt x="-1913" y="60977"/>
                    <a:pt x="4053" y="33465"/>
                    <a:pt x="23519" y="16964"/>
                  </a:cubicBezTo>
                  <a:lnTo>
                    <a:pt x="21467" y="14045"/>
                  </a:lnTo>
                  <a:lnTo>
                    <a:pt x="29470" y="16564"/>
                  </a:lnTo>
                  <a:lnTo>
                    <a:pt x="29412" y="25349"/>
                  </a:lnTo>
                  <a:lnTo>
                    <a:pt x="27362" y="22432"/>
                  </a:lnTo>
                  <a:lnTo>
                    <a:pt x="27362" y="22432"/>
                  </a:lnTo>
                  <a:cubicBezTo>
                    <a:pt x="10412" y="37158"/>
                    <a:pt x="5422" y="61410"/>
                    <a:pt x="15182" y="81631"/>
                  </a:cubicBezTo>
                  <a:cubicBezTo>
                    <a:pt x="24941" y="101852"/>
                    <a:pt x="47033" y="113034"/>
                    <a:pt x="69107" y="108925"/>
                  </a:cubicBezTo>
                  <a:cubicBezTo>
                    <a:pt x="91180" y="104816"/>
                    <a:pt x="107769" y="86435"/>
                    <a:pt x="109600" y="64057"/>
                  </a:cubicBezTo>
                  <a:cubicBezTo>
                    <a:pt x="111430" y="41678"/>
                    <a:pt x="98048" y="20846"/>
                    <a:pt x="76935" y="13205"/>
                  </a:cubicBezTo>
                  <a:close/>
                </a:path>
              </a:pathLst>
            </a:custGeom>
            <a:solidFill>
              <a:srgbClr val="F2EE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7"/>
            <p:cNvSpPr/>
            <p:nvPr/>
          </p:nvSpPr>
          <p:spPr>
            <a:xfrm>
              <a:off x="3269826" y="985"/>
              <a:ext cx="1942430" cy="971215"/>
            </a:xfrm>
            <a:prstGeom prst="roundRect">
              <a:avLst>
                <a:gd fmla="val 16667" name="adj"/>
              </a:avLst>
            </a:prstGeom>
            <a:gradFill>
              <a:gsLst>
                <a:gs pos="0">
                  <a:srgbClr val="EBE8D6"/>
                </a:gs>
                <a:gs pos="100000">
                  <a:srgbClr val="D1C99A"/>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
            <p:cNvSpPr txBox="1"/>
            <p:nvPr/>
          </p:nvSpPr>
          <p:spPr>
            <a:xfrm>
              <a:off x="3317237" y="48396"/>
              <a:ext cx="1847608" cy="87639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entury Gothic"/>
                <a:buNone/>
              </a:pPr>
              <a:r>
                <a:rPr b="0" i="0" lang="en-US" sz="1900" u="none" cap="none" strike="noStrike">
                  <a:solidFill>
                    <a:schemeClr val="dk1"/>
                  </a:solidFill>
                  <a:latin typeface="Century Gothic"/>
                  <a:ea typeface="Century Gothic"/>
                  <a:cs typeface="Century Gothic"/>
                  <a:sym typeface="Century Gothic"/>
                </a:rPr>
                <a:t>NEED</a:t>
              </a:r>
              <a:endParaRPr/>
            </a:p>
          </p:txBody>
        </p:sp>
        <p:sp>
          <p:nvSpPr>
            <p:cNvPr id="205" name="Google Shape;205;p7"/>
            <p:cNvSpPr/>
            <p:nvPr/>
          </p:nvSpPr>
          <p:spPr>
            <a:xfrm>
              <a:off x="4942995" y="1216614"/>
              <a:ext cx="1942430" cy="971215"/>
            </a:xfrm>
            <a:prstGeom prst="roundRect">
              <a:avLst>
                <a:gd fmla="val 16667" name="adj"/>
              </a:avLst>
            </a:prstGeom>
            <a:gradFill>
              <a:gsLst>
                <a:gs pos="0">
                  <a:srgbClr val="EFECDD"/>
                </a:gs>
                <a:gs pos="100000">
                  <a:srgbClr val="D8CFA2"/>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
            <p:cNvSpPr txBox="1"/>
            <p:nvPr/>
          </p:nvSpPr>
          <p:spPr>
            <a:xfrm>
              <a:off x="4990406" y="1264025"/>
              <a:ext cx="1847608" cy="87639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entury Gothic"/>
                <a:buNone/>
              </a:pPr>
              <a:r>
                <a:rPr b="0" i="0" lang="en-US" sz="1900" u="none" cap="none" strike="noStrike">
                  <a:solidFill>
                    <a:schemeClr val="dk1"/>
                  </a:solidFill>
                  <a:latin typeface="Century Gothic"/>
                  <a:ea typeface="Century Gothic"/>
                  <a:cs typeface="Century Gothic"/>
                  <a:sym typeface="Century Gothic"/>
                </a:rPr>
                <a:t>INFORMATION</a:t>
              </a:r>
              <a:endParaRPr/>
            </a:p>
          </p:txBody>
        </p:sp>
        <p:sp>
          <p:nvSpPr>
            <p:cNvPr id="207" name="Google Shape;207;p7"/>
            <p:cNvSpPr/>
            <p:nvPr/>
          </p:nvSpPr>
          <p:spPr>
            <a:xfrm>
              <a:off x="4303901" y="3183541"/>
              <a:ext cx="1942430" cy="971215"/>
            </a:xfrm>
            <a:prstGeom prst="roundRect">
              <a:avLst>
                <a:gd fmla="val 16667" name="adj"/>
              </a:avLst>
            </a:prstGeom>
            <a:gradFill>
              <a:gsLst>
                <a:gs pos="0">
                  <a:srgbClr val="F3F1E5"/>
                </a:gs>
                <a:gs pos="100000">
                  <a:srgbClr val="DED6AD"/>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7"/>
            <p:cNvSpPr txBox="1"/>
            <p:nvPr/>
          </p:nvSpPr>
          <p:spPr>
            <a:xfrm>
              <a:off x="4351312" y="3230952"/>
              <a:ext cx="1847608" cy="87639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entury Gothic"/>
                <a:buNone/>
              </a:pPr>
              <a:r>
                <a:rPr b="0" i="0" lang="en-US" sz="1900" u="none" cap="none" strike="noStrike">
                  <a:solidFill>
                    <a:schemeClr val="dk1"/>
                  </a:solidFill>
                  <a:latin typeface="Century Gothic"/>
                  <a:ea typeface="Century Gothic"/>
                  <a:cs typeface="Century Gothic"/>
                  <a:sym typeface="Century Gothic"/>
                </a:rPr>
                <a:t>EVALUATION</a:t>
              </a:r>
              <a:endParaRPr/>
            </a:p>
          </p:txBody>
        </p:sp>
        <p:sp>
          <p:nvSpPr>
            <p:cNvPr id="209" name="Google Shape;209;p7"/>
            <p:cNvSpPr/>
            <p:nvPr/>
          </p:nvSpPr>
          <p:spPr>
            <a:xfrm>
              <a:off x="2235751" y="3183541"/>
              <a:ext cx="1942430" cy="971215"/>
            </a:xfrm>
            <a:prstGeom prst="roundRect">
              <a:avLst>
                <a:gd fmla="val 16667" name="adj"/>
              </a:avLst>
            </a:prstGeom>
            <a:gradFill>
              <a:gsLst>
                <a:gs pos="0">
                  <a:srgbClr val="F8F5EC"/>
                </a:gs>
                <a:gs pos="100000">
                  <a:srgbClr val="E4DCB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7"/>
            <p:cNvSpPr txBox="1"/>
            <p:nvPr/>
          </p:nvSpPr>
          <p:spPr>
            <a:xfrm>
              <a:off x="2283162" y="3230952"/>
              <a:ext cx="1847608" cy="87639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entury Gothic"/>
                <a:buNone/>
              </a:pPr>
              <a:r>
                <a:rPr b="0" i="0" lang="en-US" sz="1900" u="none" cap="none" strike="noStrike">
                  <a:solidFill>
                    <a:schemeClr val="dk1"/>
                  </a:solidFill>
                  <a:latin typeface="Century Gothic"/>
                  <a:ea typeface="Century Gothic"/>
                  <a:cs typeface="Century Gothic"/>
                  <a:sym typeface="Century Gothic"/>
                </a:rPr>
                <a:t>PURCHASE</a:t>
              </a:r>
              <a:endParaRPr/>
            </a:p>
          </p:txBody>
        </p:sp>
        <p:sp>
          <p:nvSpPr>
            <p:cNvPr id="211" name="Google Shape;211;p7"/>
            <p:cNvSpPr/>
            <p:nvPr/>
          </p:nvSpPr>
          <p:spPr>
            <a:xfrm>
              <a:off x="1596658" y="1216614"/>
              <a:ext cx="1942430" cy="971215"/>
            </a:xfrm>
            <a:prstGeom prst="roundRect">
              <a:avLst>
                <a:gd fmla="val 16667" name="adj"/>
              </a:avLst>
            </a:prstGeom>
            <a:gradFill>
              <a:gsLst>
                <a:gs pos="0">
                  <a:srgbClr val="FBFAF6"/>
                </a:gs>
                <a:gs pos="100000">
                  <a:srgbClr val="EBE4C3"/>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7"/>
            <p:cNvSpPr txBox="1"/>
            <p:nvPr/>
          </p:nvSpPr>
          <p:spPr>
            <a:xfrm>
              <a:off x="1644069" y="1264025"/>
              <a:ext cx="1847608" cy="87639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entury Gothic"/>
                <a:buNone/>
              </a:pPr>
              <a:r>
                <a:rPr b="0" i="0" lang="en-US" sz="1900" u="none" cap="none" strike="noStrike">
                  <a:solidFill>
                    <a:schemeClr val="dk1"/>
                  </a:solidFill>
                  <a:latin typeface="Century Gothic"/>
                  <a:ea typeface="Century Gothic"/>
                  <a:cs typeface="Century Gothic"/>
                  <a:sym typeface="Century Gothic"/>
                </a:rPr>
                <a:t>POST EVALUATION</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pic>
        <p:nvPicPr>
          <p:cNvPr descr="Graph" id="217" name="Google Shape;217;p8"/>
          <p:cNvPicPr preferRelativeResize="0"/>
          <p:nvPr/>
        </p:nvPicPr>
        <p:blipFill rotWithShape="1">
          <a:blip r:embed="rId4">
            <a:alphaModFix amt="15000"/>
          </a:blip>
          <a:srcRect b="6019" l="0" r="0" t="3980"/>
          <a:stretch/>
        </p:blipFill>
        <p:spPr>
          <a:xfrm>
            <a:off x="20" y="10"/>
            <a:ext cx="12191980" cy="6857990"/>
          </a:xfrm>
          <a:prstGeom prst="rect">
            <a:avLst/>
          </a:prstGeom>
          <a:noFill/>
          <a:ln>
            <a:noFill/>
          </a:ln>
        </p:spPr>
      </p:pic>
      <p:sp>
        <p:nvSpPr>
          <p:cNvPr id="218" name="Google Shape;218;p8"/>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200"/>
              <a:buFont typeface="Arial"/>
              <a:buNone/>
            </a:pPr>
            <a:r>
              <a:rPr b="1" lang="en-US">
                <a:latin typeface="Arial"/>
                <a:ea typeface="Arial"/>
                <a:cs typeface="Arial"/>
                <a:sym typeface="Arial"/>
              </a:rPr>
              <a:t>CONSUMER DECISION-MAKING</a:t>
            </a:r>
            <a:endParaRPr/>
          </a:p>
        </p:txBody>
      </p:sp>
      <p:sp>
        <p:nvSpPr>
          <p:cNvPr id="219" name="Google Shape;219;p8"/>
          <p:cNvSpPr txBox="1"/>
          <p:nvPr>
            <p:ph idx="1" type="body"/>
          </p:nvPr>
        </p:nvSpPr>
        <p:spPr>
          <a:xfrm>
            <a:off x="1141413" y="2025916"/>
            <a:ext cx="9905998" cy="4495344"/>
          </a:xfrm>
          <a:prstGeom prst="rect">
            <a:avLst/>
          </a:prstGeom>
          <a:noFill/>
          <a:ln>
            <a:noFill/>
          </a:ln>
        </p:spPr>
        <p:txBody>
          <a:bodyPr anchorCtr="0" anchor="ctr" bIns="45700" lIns="91425" spcFirstLastPara="1" rIns="91425" wrap="square" tIns="45700">
            <a:normAutofit lnSpcReduction="10000"/>
          </a:bodyPr>
          <a:lstStyle/>
          <a:p>
            <a:pPr indent="0" lvl="0" marL="0" rtl="0" algn="l">
              <a:spcBef>
                <a:spcPts val="0"/>
              </a:spcBef>
              <a:spcAft>
                <a:spcPts val="0"/>
              </a:spcAft>
              <a:buSzPts val="2000"/>
              <a:buNone/>
            </a:pPr>
            <a:r>
              <a:rPr lang="en-US">
                <a:latin typeface="Arial"/>
                <a:ea typeface="Arial"/>
                <a:cs typeface="Arial"/>
                <a:sym typeface="Arial"/>
              </a:rPr>
              <a:t>	</a:t>
            </a:r>
            <a:r>
              <a:rPr lang="en-US" sz="2800">
                <a:latin typeface="Arial"/>
                <a:ea typeface="Arial"/>
                <a:cs typeface="Arial"/>
                <a:sym typeface="Arial"/>
              </a:rPr>
              <a:t>In Consumer Choice and Market Outcomes Under Ambiguity in Product Quality, created by Yoo and Sarin (2018) they explain how consumers navigate decisions when product quality is ambiguous, using a multi-attribute utility model.</a:t>
            </a:r>
            <a:endParaRPr/>
          </a:p>
          <a:p>
            <a:pPr indent="0" lvl="0" marL="0" rtl="0" algn="l">
              <a:spcBef>
                <a:spcPts val="1160"/>
              </a:spcBef>
              <a:spcAft>
                <a:spcPts val="0"/>
              </a:spcAft>
              <a:buSzPts val="2800"/>
              <a:buNone/>
            </a:pPr>
            <a:r>
              <a:rPr lang="en-US" sz="2800">
                <a:latin typeface="Arial"/>
                <a:ea typeface="Arial"/>
                <a:cs typeface="Arial"/>
                <a:sym typeface="Arial"/>
              </a:rPr>
              <a:t>	Lemon’s study, “Critical Incidents and the Impact of Satisfaction on Customer Share,” aims to develop a stronger understanding of customer experience and the customer journey in this era of increasingly complex customer behavior (Lemon, 2016). </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9"/>
          <p:cNvSpPr txBox="1"/>
          <p:nvPr>
            <p:ph type="title"/>
          </p:nvPr>
        </p:nvSpPr>
        <p:spPr>
          <a:xfrm>
            <a:off x="8119869" y="643466"/>
            <a:ext cx="3143875" cy="557106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Arial"/>
              <a:buNone/>
            </a:pPr>
            <a:r>
              <a:rPr lang="en-US" sz="3600" u="sng">
                <a:latin typeface="Arial"/>
                <a:ea typeface="Arial"/>
                <a:cs typeface="Arial"/>
                <a:sym typeface="Arial"/>
              </a:rPr>
              <a:t>PLAN OF ACTION</a:t>
            </a:r>
            <a:endParaRPr/>
          </a:p>
        </p:txBody>
      </p:sp>
      <p:sp>
        <p:nvSpPr>
          <p:cNvPr id="225" name="Google Shape;225;p9"/>
          <p:cNvSpPr/>
          <p:nvPr/>
        </p:nvSpPr>
        <p:spPr>
          <a:xfrm>
            <a:off x="0" y="0"/>
            <a:ext cx="7532169"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26" name="Google Shape;226;p9"/>
          <p:cNvSpPr/>
          <p:nvPr/>
        </p:nvSpPr>
        <p:spPr>
          <a:xfrm rot="-5400000">
            <a:off x="3908066" y="3195797"/>
            <a:ext cx="6858000" cy="466406"/>
          </a:xfrm>
          <a:prstGeom prst="rect">
            <a:avLst/>
          </a:prstGeom>
          <a:gradFill>
            <a:gsLst>
              <a:gs pos="0">
                <a:srgbClr val="363D46">
                  <a:alpha val="0"/>
                </a:srgbClr>
              </a:gs>
              <a:gs pos="100000">
                <a:srgbClr val="282D34"/>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cxnSp>
        <p:nvCxnSpPr>
          <p:cNvPr id="227" name="Google Shape;227;p9"/>
          <p:cNvCxnSpPr/>
          <p:nvPr/>
        </p:nvCxnSpPr>
        <p:spPr>
          <a:xfrm rot="5400000">
            <a:off x="4150420" y="3429000"/>
            <a:ext cx="6858000" cy="0"/>
          </a:xfrm>
          <a:prstGeom prst="straightConnector1">
            <a:avLst/>
          </a:prstGeom>
          <a:solidFill>
            <a:srgbClr val="FFFFFF"/>
          </a:solidFill>
          <a:ln cap="flat" cmpd="sng" w="38100">
            <a:solidFill>
              <a:srgbClr val="363D46"/>
            </a:solidFill>
            <a:prstDash val="solid"/>
            <a:miter lim="800000"/>
            <a:headEnd len="sm" w="sm" type="none"/>
            <a:tailEnd len="sm" w="sm" type="none"/>
          </a:ln>
        </p:spPr>
      </p:cxnSp>
      <p:grpSp>
        <p:nvGrpSpPr>
          <p:cNvPr id="228" name="Google Shape;228;p9"/>
          <p:cNvGrpSpPr/>
          <p:nvPr/>
        </p:nvGrpSpPr>
        <p:grpSpPr>
          <a:xfrm>
            <a:off x="643467" y="643467"/>
            <a:ext cx="6243991" cy="5571064"/>
            <a:chOff x="0" y="0"/>
            <a:chExt cx="6243991" cy="5571064"/>
          </a:xfrm>
        </p:grpSpPr>
        <p:sp>
          <p:nvSpPr>
            <p:cNvPr id="229" name="Google Shape;229;p9"/>
            <p:cNvSpPr/>
            <p:nvPr/>
          </p:nvSpPr>
          <p:spPr>
            <a:xfrm>
              <a:off x="0" y="0"/>
              <a:ext cx="5307393" cy="1671319"/>
            </a:xfrm>
            <a:prstGeom prst="roundRect">
              <a:avLst>
                <a:gd fmla="val 10000" name="adj"/>
              </a:avLst>
            </a:prstGeom>
            <a:gradFill>
              <a:gsLst>
                <a:gs pos="0">
                  <a:srgbClr val="7D7D7D"/>
                </a:gs>
                <a:gs pos="100000">
                  <a:srgbClr val="555555"/>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9"/>
            <p:cNvSpPr txBox="1"/>
            <p:nvPr/>
          </p:nvSpPr>
          <p:spPr>
            <a:xfrm>
              <a:off x="48951" y="48951"/>
              <a:ext cx="3503909" cy="1573417"/>
            </a:xfrm>
            <a:prstGeom prst="rect">
              <a:avLst/>
            </a:prstGeom>
            <a:noFill/>
            <a:ln>
              <a:noFill/>
            </a:ln>
          </p:spPr>
          <p:txBody>
            <a:bodyPr anchorCtr="0" anchor="ctr" bIns="129525" lIns="129525" spcFirstLastPara="1" rIns="129525" wrap="square" tIns="129525">
              <a:noAutofit/>
            </a:bodyPr>
            <a:lstStyle/>
            <a:p>
              <a:pPr indent="0" lvl="0" marL="0" marR="0" rtl="0" algn="l">
                <a:lnSpc>
                  <a:spcPct val="90000"/>
                </a:lnSpc>
                <a:spcBef>
                  <a:spcPts val="0"/>
                </a:spcBef>
                <a:spcAft>
                  <a:spcPts val="0"/>
                </a:spcAft>
                <a:buClr>
                  <a:schemeClr val="lt1"/>
                </a:buClr>
                <a:buSzPts val="3400"/>
                <a:buFont typeface="Century Gothic"/>
                <a:buNone/>
              </a:pPr>
              <a:r>
                <a:rPr b="0" i="0" lang="en-US" sz="3400" u="none" cap="none" strike="noStrike">
                  <a:solidFill>
                    <a:schemeClr val="lt1"/>
                  </a:solidFill>
                  <a:latin typeface="Century Gothic"/>
                  <a:ea typeface="Century Gothic"/>
                  <a:cs typeface="Century Gothic"/>
                  <a:sym typeface="Century Gothic"/>
                </a:rPr>
                <a:t>mixed-method </a:t>
              </a:r>
              <a:endParaRPr/>
            </a:p>
          </p:txBody>
        </p:sp>
        <p:sp>
          <p:nvSpPr>
            <p:cNvPr id="231" name="Google Shape;231;p9"/>
            <p:cNvSpPr/>
            <p:nvPr/>
          </p:nvSpPr>
          <p:spPr>
            <a:xfrm>
              <a:off x="468299" y="1949872"/>
              <a:ext cx="5307393" cy="1671319"/>
            </a:xfrm>
            <a:prstGeom prst="roundRect">
              <a:avLst>
                <a:gd fmla="val 10000" name="adj"/>
              </a:avLst>
            </a:prstGeom>
            <a:gradFill>
              <a:gsLst>
                <a:gs pos="0">
                  <a:srgbClr val="7D7D7D"/>
                </a:gs>
                <a:gs pos="100000">
                  <a:srgbClr val="555555"/>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
            <p:cNvSpPr txBox="1"/>
            <p:nvPr/>
          </p:nvSpPr>
          <p:spPr>
            <a:xfrm>
              <a:off x="517250" y="1998823"/>
              <a:ext cx="3654834" cy="1573417"/>
            </a:xfrm>
            <a:prstGeom prst="rect">
              <a:avLst/>
            </a:prstGeom>
            <a:noFill/>
            <a:ln>
              <a:noFill/>
            </a:ln>
          </p:spPr>
          <p:txBody>
            <a:bodyPr anchorCtr="0" anchor="ctr" bIns="129525" lIns="129525" spcFirstLastPara="1" rIns="129525" wrap="square" tIns="129525">
              <a:noAutofit/>
            </a:bodyPr>
            <a:lstStyle/>
            <a:p>
              <a:pPr indent="0" lvl="0" marL="0" marR="0" rtl="0" algn="l">
                <a:lnSpc>
                  <a:spcPct val="90000"/>
                </a:lnSpc>
                <a:spcBef>
                  <a:spcPts val="0"/>
                </a:spcBef>
                <a:spcAft>
                  <a:spcPts val="0"/>
                </a:spcAft>
                <a:buClr>
                  <a:schemeClr val="lt1"/>
                </a:buClr>
                <a:buSzPts val="3400"/>
                <a:buFont typeface="Century Gothic"/>
                <a:buNone/>
              </a:pPr>
              <a:r>
                <a:rPr b="0" i="0" lang="en-US" sz="3400" u="none" cap="none" strike="noStrike">
                  <a:solidFill>
                    <a:schemeClr val="lt1"/>
                  </a:solidFill>
                  <a:latin typeface="Century Gothic"/>
                  <a:ea typeface="Century Gothic"/>
                  <a:cs typeface="Century Gothic"/>
                  <a:sym typeface="Century Gothic"/>
                </a:rPr>
                <a:t>Survey Spokane population</a:t>
              </a:r>
              <a:endParaRPr/>
            </a:p>
          </p:txBody>
        </p:sp>
        <p:sp>
          <p:nvSpPr>
            <p:cNvPr id="233" name="Google Shape;233;p9"/>
            <p:cNvSpPr/>
            <p:nvPr/>
          </p:nvSpPr>
          <p:spPr>
            <a:xfrm>
              <a:off x="936598" y="3899745"/>
              <a:ext cx="5307393" cy="1671319"/>
            </a:xfrm>
            <a:prstGeom prst="roundRect">
              <a:avLst>
                <a:gd fmla="val 10000" name="adj"/>
              </a:avLst>
            </a:prstGeom>
            <a:gradFill>
              <a:gsLst>
                <a:gs pos="0">
                  <a:srgbClr val="7D7D7D"/>
                </a:gs>
                <a:gs pos="100000">
                  <a:srgbClr val="555555"/>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9"/>
            <p:cNvSpPr txBox="1"/>
            <p:nvPr/>
          </p:nvSpPr>
          <p:spPr>
            <a:xfrm>
              <a:off x="985549" y="3948696"/>
              <a:ext cx="3654834" cy="1573417"/>
            </a:xfrm>
            <a:prstGeom prst="rect">
              <a:avLst/>
            </a:prstGeom>
            <a:noFill/>
            <a:ln>
              <a:noFill/>
            </a:ln>
          </p:spPr>
          <p:txBody>
            <a:bodyPr anchorCtr="0" anchor="ctr" bIns="129525" lIns="129525" spcFirstLastPara="1" rIns="129525" wrap="square" tIns="129525">
              <a:noAutofit/>
            </a:bodyPr>
            <a:lstStyle/>
            <a:p>
              <a:pPr indent="0" lvl="0" marL="0" marR="0" rtl="0" algn="l">
                <a:lnSpc>
                  <a:spcPct val="90000"/>
                </a:lnSpc>
                <a:spcBef>
                  <a:spcPts val="0"/>
                </a:spcBef>
                <a:spcAft>
                  <a:spcPts val="0"/>
                </a:spcAft>
                <a:buClr>
                  <a:schemeClr val="lt1"/>
                </a:buClr>
                <a:buSzPts val="3400"/>
                <a:buFont typeface="Century Gothic"/>
                <a:buNone/>
              </a:pPr>
              <a:r>
                <a:rPr b="0" i="0" lang="en-US" sz="3400" u="none" cap="none" strike="noStrike">
                  <a:solidFill>
                    <a:schemeClr val="lt1"/>
                  </a:solidFill>
                  <a:latin typeface="Century Gothic"/>
                  <a:ea typeface="Century Gothic"/>
                  <a:cs typeface="Century Gothic"/>
                  <a:sym typeface="Century Gothic"/>
                </a:rPr>
                <a:t>Data analyzing</a:t>
              </a:r>
              <a:endParaRPr/>
            </a:p>
          </p:txBody>
        </p:sp>
        <p:sp>
          <p:nvSpPr>
            <p:cNvPr id="235" name="Google Shape;235;p9"/>
            <p:cNvSpPr/>
            <p:nvPr/>
          </p:nvSpPr>
          <p:spPr>
            <a:xfrm>
              <a:off x="4221035" y="1267417"/>
              <a:ext cx="1086357" cy="1086357"/>
            </a:xfrm>
            <a:prstGeom prst="downArrow">
              <a:avLst>
                <a:gd fmla="val 55000" name="adj1"/>
                <a:gd fmla="val 45000" name="adj2"/>
              </a:avLst>
            </a:prstGeom>
            <a:solidFill>
              <a:srgbClr val="D4D4D4">
                <a:alpha val="89803"/>
              </a:srgbClr>
            </a:solidFill>
            <a:ln cap="rnd" cmpd="sng" w="9525">
              <a:solidFill>
                <a:srgbClr val="D4D4D4">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
            <p:cNvSpPr txBox="1"/>
            <p:nvPr/>
          </p:nvSpPr>
          <p:spPr>
            <a:xfrm>
              <a:off x="4465465" y="1267417"/>
              <a:ext cx="597497" cy="817484"/>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lt1"/>
                </a:buClr>
                <a:buSzPts val="3600"/>
                <a:buFont typeface="Century Gothic"/>
                <a:buNone/>
              </a:pPr>
              <a:r>
                <a:t/>
              </a:r>
              <a:endParaRPr b="0" i="0" sz="3600" u="none" cap="none" strike="noStrike">
                <a:solidFill>
                  <a:schemeClr val="lt1"/>
                </a:solidFill>
                <a:latin typeface="Century Gothic"/>
                <a:ea typeface="Century Gothic"/>
                <a:cs typeface="Century Gothic"/>
                <a:sym typeface="Century Gothic"/>
              </a:endParaRPr>
            </a:p>
          </p:txBody>
        </p:sp>
        <p:sp>
          <p:nvSpPr>
            <p:cNvPr id="237" name="Google Shape;237;p9"/>
            <p:cNvSpPr/>
            <p:nvPr/>
          </p:nvSpPr>
          <p:spPr>
            <a:xfrm>
              <a:off x="4689334" y="3206147"/>
              <a:ext cx="1086357" cy="1086357"/>
            </a:xfrm>
            <a:prstGeom prst="downArrow">
              <a:avLst>
                <a:gd fmla="val 55000" name="adj1"/>
                <a:gd fmla="val 45000" name="adj2"/>
              </a:avLst>
            </a:prstGeom>
            <a:solidFill>
              <a:srgbClr val="D4D4D4">
                <a:alpha val="89803"/>
              </a:srgbClr>
            </a:solidFill>
            <a:ln cap="rnd" cmpd="sng" w="9525">
              <a:solidFill>
                <a:srgbClr val="D4D4D4">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txBox="1"/>
            <p:nvPr/>
          </p:nvSpPr>
          <p:spPr>
            <a:xfrm>
              <a:off x="4933764" y="3206147"/>
              <a:ext cx="597497" cy="817484"/>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lt1"/>
                </a:buClr>
                <a:buSzPts val="3600"/>
                <a:buFont typeface="Century Gothic"/>
                <a:buNone/>
              </a:pPr>
              <a:r>
                <a:t/>
              </a:r>
              <a:endParaRPr b="0" i="0" sz="36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Mesh">
  <a:themeElements>
    <a:clrScheme name="Mesh">
      <a:dk1>
        <a:srgbClr val="000000"/>
      </a:dk1>
      <a:lt1>
        <a:srgbClr val="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2024-08-12T17:39:31Z</dcterms:created>
  <dc:creator>chris nava</dc:creator>
</cp:coreProperties>
</file>